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60" r:id="rId3"/>
    <p:sldId id="262" r:id="rId4"/>
    <p:sldId id="380" r:id="rId5"/>
    <p:sldId id="379" r:id="rId6"/>
    <p:sldId id="263" r:id="rId7"/>
    <p:sldId id="264" r:id="rId8"/>
    <p:sldId id="280" r:id="rId9"/>
    <p:sldId id="339" r:id="rId10"/>
    <p:sldId id="341" r:id="rId11"/>
    <p:sldId id="381" r:id="rId12"/>
    <p:sldId id="382" r:id="rId13"/>
    <p:sldId id="286" r:id="rId14"/>
    <p:sldId id="342" r:id="rId15"/>
    <p:sldId id="343" r:id="rId16"/>
    <p:sldId id="355" r:id="rId17"/>
    <p:sldId id="356" r:id="rId18"/>
    <p:sldId id="357" r:id="rId19"/>
    <p:sldId id="358" r:id="rId20"/>
    <p:sldId id="377" r:id="rId21"/>
    <p:sldId id="378" r:id="rId22"/>
    <p:sldId id="346" r:id="rId23"/>
    <p:sldId id="345" r:id="rId24"/>
    <p:sldId id="348" r:id="rId25"/>
    <p:sldId id="349" r:id="rId26"/>
    <p:sldId id="350" r:id="rId27"/>
    <p:sldId id="296" r:id="rId28"/>
    <p:sldId id="383" r:id="rId29"/>
    <p:sldId id="384" r:id="rId30"/>
    <p:sldId id="385" r:id="rId31"/>
    <p:sldId id="386" r:id="rId32"/>
    <p:sldId id="387" r:id="rId33"/>
    <p:sldId id="299"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userDrawn="1">
          <p15:clr>
            <a:srgbClr val="A4A3A4"/>
          </p15:clr>
        </p15:guide>
        <p15:guide id="2" pos="37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EB9"/>
    <a:srgbClr val="1252AE"/>
    <a:srgbClr val="1B7BD6"/>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6565D-39F0-1E40-9BB6-B8E55E2F1F34}" v="1548" dt="2023-12-25T16:18:56.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p:scale>
          <a:sx n="113" d="100"/>
          <a:sy n="113" d="100"/>
        </p:scale>
        <p:origin x="520" y="288"/>
      </p:cViewPr>
      <p:guideLst>
        <p:guide orient="horz" pos="2128"/>
        <p:guide pos="37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ra You" userId="2a9ef800-a565-41b6-ad07-ffd4e73afa85" providerId="ADAL" clId="{6816565D-39F0-1E40-9BB6-B8E55E2F1F34}"/>
    <pc:docChg chg="undo custSel addSld delSld modSld">
      <pc:chgData name="Abura You" userId="2a9ef800-a565-41b6-ad07-ffd4e73afa85" providerId="ADAL" clId="{6816565D-39F0-1E40-9BB6-B8E55E2F1F34}" dt="2023-12-25T16:18:56.007" v="2095" actId="20577"/>
      <pc:docMkLst>
        <pc:docMk/>
      </pc:docMkLst>
      <pc:sldChg chg="addSp delSp modSp mod delAnim modAnim">
        <pc:chgData name="Abura You" userId="2a9ef800-a565-41b6-ad07-ffd4e73afa85" providerId="ADAL" clId="{6816565D-39F0-1E40-9BB6-B8E55E2F1F34}" dt="2023-12-25T14:04:48.406" v="388"/>
        <pc:sldMkLst>
          <pc:docMk/>
          <pc:sldMk cId="0" sldId="256"/>
        </pc:sldMkLst>
        <pc:spChg chg="del mod">
          <ac:chgData name="Abura You" userId="2a9ef800-a565-41b6-ad07-ffd4e73afa85" providerId="ADAL" clId="{6816565D-39F0-1E40-9BB6-B8E55E2F1F34}" dt="2023-12-25T13:45:11.458" v="1" actId="478"/>
          <ac:spMkLst>
            <pc:docMk/>
            <pc:sldMk cId="0" sldId="256"/>
            <ac:spMk id="13" creationId="{00000000-0000-0000-0000-000000000000}"/>
          </ac:spMkLst>
        </pc:spChg>
        <pc:spChg chg="mod">
          <ac:chgData name="Abura You" userId="2a9ef800-a565-41b6-ad07-ffd4e73afa85" providerId="ADAL" clId="{6816565D-39F0-1E40-9BB6-B8E55E2F1F34}" dt="2023-12-25T13:46:56.806" v="61" actId="404"/>
          <ac:spMkLst>
            <pc:docMk/>
            <pc:sldMk cId="0" sldId="256"/>
            <ac:spMk id="14" creationId="{00000000-0000-0000-0000-000000000000}"/>
          </ac:spMkLst>
        </pc:spChg>
        <pc:picChg chg="add mod">
          <ac:chgData name="Abura You" userId="2a9ef800-a565-41b6-ad07-ffd4e73afa85" providerId="ADAL" clId="{6816565D-39F0-1E40-9BB6-B8E55E2F1F34}" dt="2023-12-25T14:04:48.406" v="388"/>
          <ac:picMkLst>
            <pc:docMk/>
            <pc:sldMk cId="0" sldId="256"/>
            <ac:picMk id="4" creationId="{BB575043-1F27-0A27-7312-941672FA9C27}"/>
          </ac:picMkLst>
        </pc:picChg>
      </pc:sldChg>
      <pc:sldChg chg="addSp delSp modSp mod">
        <pc:chgData name="Abura You" userId="2a9ef800-a565-41b6-ad07-ffd4e73afa85" providerId="ADAL" clId="{6816565D-39F0-1E40-9BB6-B8E55E2F1F34}" dt="2023-12-25T14:05:29.138" v="394" actId="1076"/>
        <pc:sldMkLst>
          <pc:docMk/>
          <pc:sldMk cId="0" sldId="260"/>
        </pc:sldMkLst>
        <pc:picChg chg="add mod">
          <ac:chgData name="Abura You" userId="2a9ef800-a565-41b6-ad07-ffd4e73afa85" providerId="ADAL" clId="{6816565D-39F0-1E40-9BB6-B8E55E2F1F34}" dt="2023-12-25T14:05:29.138" v="394" actId="1076"/>
          <ac:picMkLst>
            <pc:docMk/>
            <pc:sldMk cId="0" sldId="260"/>
            <ac:picMk id="2" creationId="{B8AAA8F9-7D83-0EAC-F070-AEDC5868523F}"/>
          </ac:picMkLst>
        </pc:picChg>
        <pc:picChg chg="del">
          <ac:chgData name="Abura You" userId="2a9ef800-a565-41b6-ad07-ffd4e73afa85" providerId="ADAL" clId="{6816565D-39F0-1E40-9BB6-B8E55E2F1F34}" dt="2023-12-25T14:04:54.814" v="389" actId="478"/>
          <ac:picMkLst>
            <pc:docMk/>
            <pc:sldMk cId="0" sldId="260"/>
            <ac:picMk id="3" creationId="{00000000-0000-0000-0000-000000000000}"/>
          </ac:picMkLst>
        </pc:picChg>
      </pc:sldChg>
      <pc:sldChg chg="addSp delSp modSp mod">
        <pc:chgData name="Abura You" userId="2a9ef800-a565-41b6-ad07-ffd4e73afa85" providerId="ADAL" clId="{6816565D-39F0-1E40-9BB6-B8E55E2F1F34}" dt="2023-12-25T14:05:49.272" v="397" actId="1076"/>
        <pc:sldMkLst>
          <pc:docMk/>
          <pc:sldMk cId="0" sldId="262"/>
        </pc:sldMkLst>
        <pc:picChg chg="add mod">
          <ac:chgData name="Abura You" userId="2a9ef800-a565-41b6-ad07-ffd4e73afa85" providerId="ADAL" clId="{6816565D-39F0-1E40-9BB6-B8E55E2F1F34}" dt="2023-12-25T14:05:49.272" v="397" actId="1076"/>
          <ac:picMkLst>
            <pc:docMk/>
            <pc:sldMk cId="0" sldId="262"/>
            <ac:picMk id="36" creationId="{3CF6BACE-8678-6584-BDE4-877F9F25B686}"/>
          </ac:picMkLst>
        </pc:picChg>
        <pc:picChg chg="del">
          <ac:chgData name="Abura You" userId="2a9ef800-a565-41b6-ad07-ffd4e73afa85" providerId="ADAL" clId="{6816565D-39F0-1E40-9BB6-B8E55E2F1F34}" dt="2023-12-25T14:05:34.416" v="395" actId="478"/>
          <ac:picMkLst>
            <pc:docMk/>
            <pc:sldMk cId="0" sldId="262"/>
            <ac:picMk id="68" creationId="{00000000-0000-0000-0000-000000000000}"/>
          </ac:picMkLst>
        </pc:picChg>
      </pc:sldChg>
      <pc:sldChg chg="addSp delSp modSp mod">
        <pc:chgData name="Abura You" userId="2a9ef800-a565-41b6-ad07-ffd4e73afa85" providerId="ADAL" clId="{6816565D-39F0-1E40-9BB6-B8E55E2F1F34}" dt="2023-12-25T14:06:41.303" v="408" actId="1076"/>
        <pc:sldMkLst>
          <pc:docMk/>
          <pc:sldMk cId="0" sldId="263"/>
        </pc:sldMkLst>
        <pc:spChg chg="mod">
          <ac:chgData name="Abura You" userId="2a9ef800-a565-41b6-ad07-ffd4e73afa85" providerId="ADAL" clId="{6816565D-39F0-1E40-9BB6-B8E55E2F1F34}" dt="2023-12-25T13:48:31.687" v="65" actId="20577"/>
          <ac:spMkLst>
            <pc:docMk/>
            <pc:sldMk cId="0" sldId="263"/>
            <ac:spMk id="16" creationId="{00000000-0000-0000-0000-000000000000}"/>
          </ac:spMkLst>
        </pc:spChg>
        <pc:picChg chg="add mod">
          <ac:chgData name="Abura You" userId="2a9ef800-a565-41b6-ad07-ffd4e73afa85" providerId="ADAL" clId="{6816565D-39F0-1E40-9BB6-B8E55E2F1F34}" dt="2023-12-25T14:06:41.303" v="408" actId="1076"/>
          <ac:picMkLst>
            <pc:docMk/>
            <pc:sldMk cId="0" sldId="263"/>
            <ac:picMk id="24" creationId="{BC696C66-786A-1813-2CE8-57CFCAA724C0}"/>
          </ac:picMkLst>
        </pc:picChg>
        <pc:picChg chg="del">
          <ac:chgData name="Abura You" userId="2a9ef800-a565-41b6-ad07-ffd4e73afa85" providerId="ADAL" clId="{6816565D-39F0-1E40-9BB6-B8E55E2F1F34}" dt="2023-12-25T14:06:28.708" v="405" actId="478"/>
          <ac:picMkLst>
            <pc:docMk/>
            <pc:sldMk cId="0" sldId="263"/>
            <ac:picMk id="152" creationId="{00000000-0000-0000-0000-000000000000}"/>
          </ac:picMkLst>
        </pc:picChg>
      </pc:sldChg>
      <pc:sldChg chg="addSp delSp modSp mod">
        <pc:chgData name="Abura You" userId="2a9ef800-a565-41b6-ad07-ffd4e73afa85" providerId="ADAL" clId="{6816565D-39F0-1E40-9BB6-B8E55E2F1F34}" dt="2023-12-25T14:07:02.053" v="412" actId="1076"/>
        <pc:sldMkLst>
          <pc:docMk/>
          <pc:sldMk cId="0" sldId="264"/>
        </pc:sldMkLst>
        <pc:picChg chg="add mod">
          <ac:chgData name="Abura You" userId="2a9ef800-a565-41b6-ad07-ffd4e73afa85" providerId="ADAL" clId="{6816565D-39F0-1E40-9BB6-B8E55E2F1F34}" dt="2023-12-25T14:07:02.053" v="412" actId="1076"/>
          <ac:picMkLst>
            <pc:docMk/>
            <pc:sldMk cId="0" sldId="264"/>
            <ac:picMk id="18" creationId="{36A2640B-340E-2AFF-D546-DF54A4008535}"/>
          </ac:picMkLst>
        </pc:picChg>
        <pc:picChg chg="del">
          <ac:chgData name="Abura You" userId="2a9ef800-a565-41b6-ad07-ffd4e73afa85" providerId="ADAL" clId="{6816565D-39F0-1E40-9BB6-B8E55E2F1F34}" dt="2023-12-25T14:06:52.756" v="409" actId="478"/>
          <ac:picMkLst>
            <pc:docMk/>
            <pc:sldMk cId="0" sldId="264"/>
            <ac:picMk id="152" creationId="{00000000-0000-0000-0000-000000000000}"/>
          </ac:picMkLst>
        </pc:picChg>
      </pc:sldChg>
      <pc:sldChg chg="addSp delSp modSp mod">
        <pc:chgData name="Abura You" userId="2a9ef800-a565-41b6-ad07-ffd4e73afa85" providerId="ADAL" clId="{6816565D-39F0-1E40-9BB6-B8E55E2F1F34}" dt="2023-12-25T14:07:17.235" v="416" actId="1076"/>
        <pc:sldMkLst>
          <pc:docMk/>
          <pc:sldMk cId="0" sldId="280"/>
        </pc:sldMkLst>
        <pc:picChg chg="add mod">
          <ac:chgData name="Abura You" userId="2a9ef800-a565-41b6-ad07-ffd4e73afa85" providerId="ADAL" clId="{6816565D-39F0-1E40-9BB6-B8E55E2F1F34}" dt="2023-12-25T14:07:17.235" v="416" actId="1076"/>
          <ac:picMkLst>
            <pc:docMk/>
            <pc:sldMk cId="0" sldId="280"/>
            <ac:picMk id="33" creationId="{894EABC5-9E1A-3B88-B154-8CA026A7677C}"/>
          </ac:picMkLst>
        </pc:picChg>
        <pc:picChg chg="del">
          <ac:chgData name="Abura You" userId="2a9ef800-a565-41b6-ad07-ffd4e73afa85" providerId="ADAL" clId="{6816565D-39F0-1E40-9BB6-B8E55E2F1F34}" dt="2023-12-25T14:07:07.306" v="413" actId="478"/>
          <ac:picMkLst>
            <pc:docMk/>
            <pc:sldMk cId="0" sldId="280"/>
            <ac:picMk id="152" creationId="{00000000-0000-0000-0000-000000000000}"/>
          </ac:picMkLst>
        </pc:picChg>
      </pc:sldChg>
      <pc:sldChg chg="addSp delSp modSp mod">
        <pc:chgData name="Abura You" userId="2a9ef800-a565-41b6-ad07-ffd4e73afa85" providerId="ADAL" clId="{6816565D-39F0-1E40-9BB6-B8E55E2F1F34}" dt="2023-12-25T14:10:23.515" v="477" actId="1076"/>
        <pc:sldMkLst>
          <pc:docMk/>
          <pc:sldMk cId="0" sldId="286"/>
        </pc:sldMkLst>
        <pc:grpChg chg="mod">
          <ac:chgData name="Abura You" userId="2a9ef800-a565-41b6-ad07-ffd4e73afa85" providerId="ADAL" clId="{6816565D-39F0-1E40-9BB6-B8E55E2F1F34}" dt="2023-12-25T14:10:13.672" v="476" actId="166"/>
          <ac:grpSpMkLst>
            <pc:docMk/>
            <pc:sldMk cId="0" sldId="286"/>
            <ac:grpSpMk id="34" creationId="{00000000-0000-0000-0000-000000000000}"/>
          </ac:grpSpMkLst>
        </pc:grpChg>
        <pc:picChg chg="add mod">
          <ac:chgData name="Abura You" userId="2a9ef800-a565-41b6-ad07-ffd4e73afa85" providerId="ADAL" clId="{6816565D-39F0-1E40-9BB6-B8E55E2F1F34}" dt="2023-12-25T14:09:24.986" v="471" actId="1076"/>
          <ac:picMkLst>
            <pc:docMk/>
            <pc:sldMk cId="0" sldId="286"/>
            <ac:picMk id="2" creationId="{A94811DE-C569-C52E-6E9E-E81B6957F524}"/>
          </ac:picMkLst>
        </pc:picChg>
        <pc:picChg chg="add mod">
          <ac:chgData name="Abura You" userId="2a9ef800-a565-41b6-ad07-ffd4e73afa85" providerId="ADAL" clId="{6816565D-39F0-1E40-9BB6-B8E55E2F1F34}" dt="2023-12-25T14:10:23.515" v="477" actId="1076"/>
          <ac:picMkLst>
            <pc:docMk/>
            <pc:sldMk cId="0" sldId="286"/>
            <ac:picMk id="8" creationId="{F51748EF-7ED8-9A34-9513-096984E5A541}"/>
          </ac:picMkLst>
        </pc:picChg>
        <pc:picChg chg="add mod">
          <ac:chgData name="Abura You" userId="2a9ef800-a565-41b6-ad07-ffd4e73afa85" providerId="ADAL" clId="{6816565D-39F0-1E40-9BB6-B8E55E2F1F34}" dt="2023-12-25T14:10:01.468" v="474" actId="571"/>
          <ac:picMkLst>
            <pc:docMk/>
            <pc:sldMk cId="0" sldId="286"/>
            <ac:picMk id="9" creationId="{2C610BBD-8F0B-4A53-0775-BA4D2BFD05DB}"/>
          </ac:picMkLst>
        </pc:picChg>
        <pc:picChg chg="del">
          <ac:chgData name="Abura You" userId="2a9ef800-a565-41b6-ad07-ffd4e73afa85" providerId="ADAL" clId="{6816565D-39F0-1E40-9BB6-B8E55E2F1F34}" dt="2023-12-25T14:09:09.535" v="468" actId="478"/>
          <ac:picMkLst>
            <pc:docMk/>
            <pc:sldMk cId="0" sldId="286"/>
            <ac:picMk id="152" creationId="{00000000-0000-0000-0000-000000000000}"/>
          </ac:picMkLst>
        </pc:picChg>
      </pc:sldChg>
      <pc:sldChg chg="addSp delSp modSp mod">
        <pc:chgData name="Abura You" userId="2a9ef800-a565-41b6-ad07-ffd4e73afa85" providerId="ADAL" clId="{6816565D-39F0-1E40-9BB6-B8E55E2F1F34}" dt="2023-12-25T14:16:27.510" v="540" actId="1076"/>
        <pc:sldMkLst>
          <pc:docMk/>
          <pc:sldMk cId="0" sldId="296"/>
        </pc:sldMkLst>
        <pc:picChg chg="add mod">
          <ac:chgData name="Abura You" userId="2a9ef800-a565-41b6-ad07-ffd4e73afa85" providerId="ADAL" clId="{6816565D-39F0-1E40-9BB6-B8E55E2F1F34}" dt="2023-12-25T14:16:27.510" v="540" actId="1076"/>
          <ac:picMkLst>
            <pc:docMk/>
            <pc:sldMk cId="0" sldId="296"/>
            <ac:picMk id="2" creationId="{3744BC89-9946-7185-A3CE-4D599CFB83E0}"/>
          </ac:picMkLst>
        </pc:picChg>
        <pc:picChg chg="del">
          <ac:chgData name="Abura You" userId="2a9ef800-a565-41b6-ad07-ffd4e73afa85" providerId="ADAL" clId="{6816565D-39F0-1E40-9BB6-B8E55E2F1F34}" dt="2023-12-25T14:16:14.634" v="537" actId="478"/>
          <ac:picMkLst>
            <pc:docMk/>
            <pc:sldMk cId="0" sldId="296"/>
            <ac:picMk id="152" creationId="{00000000-0000-0000-0000-000000000000}"/>
          </ac:picMkLst>
        </pc:picChg>
      </pc:sldChg>
      <pc:sldChg chg="addSp modSp mod">
        <pc:chgData name="Abura You" userId="2a9ef800-a565-41b6-ad07-ffd4e73afa85" providerId="ADAL" clId="{6816565D-39F0-1E40-9BB6-B8E55E2F1F34}" dt="2023-12-25T14:17:36.143" v="548" actId="1076"/>
        <pc:sldMkLst>
          <pc:docMk/>
          <pc:sldMk cId="0" sldId="299"/>
        </pc:sldMkLst>
        <pc:spChg chg="mod">
          <ac:chgData name="Abura You" userId="2a9ef800-a565-41b6-ad07-ffd4e73afa85" providerId="ADAL" clId="{6816565D-39F0-1E40-9BB6-B8E55E2F1F34}" dt="2023-12-25T14:17:22.913" v="546" actId="13926"/>
          <ac:spMkLst>
            <pc:docMk/>
            <pc:sldMk cId="0" sldId="299"/>
            <ac:spMk id="6" creationId="{00000000-0000-0000-0000-000000000000}"/>
          </ac:spMkLst>
        </pc:spChg>
        <pc:picChg chg="add mod">
          <ac:chgData name="Abura You" userId="2a9ef800-a565-41b6-ad07-ffd4e73afa85" providerId="ADAL" clId="{6816565D-39F0-1E40-9BB6-B8E55E2F1F34}" dt="2023-12-25T14:17:36.143" v="548" actId="1076"/>
          <ac:picMkLst>
            <pc:docMk/>
            <pc:sldMk cId="0" sldId="299"/>
            <ac:picMk id="3" creationId="{46EFBE3D-C6DB-7E3C-392E-39B105A178CE}"/>
          </ac:picMkLst>
        </pc:picChg>
      </pc:sldChg>
      <pc:sldChg chg="addSp delSp modSp mod">
        <pc:chgData name="Abura You" userId="2a9ef800-a565-41b6-ad07-ffd4e73afa85" providerId="ADAL" clId="{6816565D-39F0-1E40-9BB6-B8E55E2F1F34}" dt="2023-12-25T14:07:33.053" v="419" actId="1076"/>
        <pc:sldMkLst>
          <pc:docMk/>
          <pc:sldMk cId="0" sldId="339"/>
        </pc:sldMkLst>
        <pc:picChg chg="add mod">
          <ac:chgData name="Abura You" userId="2a9ef800-a565-41b6-ad07-ffd4e73afa85" providerId="ADAL" clId="{6816565D-39F0-1E40-9BB6-B8E55E2F1F34}" dt="2023-12-25T14:07:33.053" v="419" actId="1076"/>
          <ac:picMkLst>
            <pc:docMk/>
            <pc:sldMk cId="0" sldId="339"/>
            <ac:picMk id="8" creationId="{D8245A3C-7605-AFCB-4830-7448557B25B9}"/>
          </ac:picMkLst>
        </pc:picChg>
        <pc:picChg chg="del">
          <ac:chgData name="Abura You" userId="2a9ef800-a565-41b6-ad07-ffd4e73afa85" providerId="ADAL" clId="{6816565D-39F0-1E40-9BB6-B8E55E2F1F34}" dt="2023-12-25T14:07:24.297" v="417" actId="478"/>
          <ac:picMkLst>
            <pc:docMk/>
            <pc:sldMk cId="0" sldId="339"/>
            <ac:picMk id="152" creationId="{00000000-0000-0000-0000-000000000000}"/>
          </ac:picMkLst>
        </pc:picChg>
      </pc:sldChg>
      <pc:sldChg chg="addSp delSp modSp mod">
        <pc:chgData name="Abura You" userId="2a9ef800-a565-41b6-ad07-ffd4e73afa85" providerId="ADAL" clId="{6816565D-39F0-1E40-9BB6-B8E55E2F1F34}" dt="2023-12-25T14:07:49.219" v="422" actId="1076"/>
        <pc:sldMkLst>
          <pc:docMk/>
          <pc:sldMk cId="0" sldId="341"/>
        </pc:sldMkLst>
        <pc:picChg chg="add mod">
          <ac:chgData name="Abura You" userId="2a9ef800-a565-41b6-ad07-ffd4e73afa85" providerId="ADAL" clId="{6816565D-39F0-1E40-9BB6-B8E55E2F1F34}" dt="2023-12-25T14:07:49.219" v="422" actId="1076"/>
          <ac:picMkLst>
            <pc:docMk/>
            <pc:sldMk cId="0" sldId="341"/>
            <ac:picMk id="10" creationId="{7EDD8FEB-86EE-A57C-C989-CA35860358B5}"/>
          </ac:picMkLst>
        </pc:picChg>
        <pc:picChg chg="del">
          <ac:chgData name="Abura You" userId="2a9ef800-a565-41b6-ad07-ffd4e73afa85" providerId="ADAL" clId="{6816565D-39F0-1E40-9BB6-B8E55E2F1F34}" dt="2023-12-25T14:07:39.514" v="420" actId="478"/>
          <ac:picMkLst>
            <pc:docMk/>
            <pc:sldMk cId="0" sldId="341"/>
            <ac:picMk id="152" creationId="{00000000-0000-0000-0000-000000000000}"/>
          </ac:picMkLst>
        </pc:picChg>
      </pc:sldChg>
      <pc:sldChg chg="addSp delSp modSp mod">
        <pc:chgData name="Abura You" userId="2a9ef800-a565-41b6-ad07-ffd4e73afa85" providerId="ADAL" clId="{6816565D-39F0-1E40-9BB6-B8E55E2F1F34}" dt="2023-12-25T14:10:59.981" v="482" actId="1076"/>
        <pc:sldMkLst>
          <pc:docMk/>
          <pc:sldMk cId="0" sldId="342"/>
        </pc:sldMkLst>
        <pc:picChg chg="add mod">
          <ac:chgData name="Abura You" userId="2a9ef800-a565-41b6-ad07-ffd4e73afa85" providerId="ADAL" clId="{6816565D-39F0-1E40-9BB6-B8E55E2F1F34}" dt="2023-12-25T14:10:59.981" v="482" actId="1076"/>
          <ac:picMkLst>
            <pc:docMk/>
            <pc:sldMk cId="0" sldId="342"/>
            <ac:picMk id="4" creationId="{BB8C47B5-023B-A2DF-98E8-2339D423A24B}"/>
          </ac:picMkLst>
        </pc:picChg>
        <pc:picChg chg="del">
          <ac:chgData name="Abura You" userId="2a9ef800-a565-41b6-ad07-ffd4e73afa85" providerId="ADAL" clId="{6816565D-39F0-1E40-9BB6-B8E55E2F1F34}" dt="2023-12-25T14:10:47.179" v="478" actId="478"/>
          <ac:picMkLst>
            <pc:docMk/>
            <pc:sldMk cId="0" sldId="342"/>
            <ac:picMk id="152" creationId="{00000000-0000-0000-0000-000000000000}"/>
          </ac:picMkLst>
        </pc:picChg>
      </pc:sldChg>
      <pc:sldChg chg="addSp delSp modSp mod">
        <pc:chgData name="Abura You" userId="2a9ef800-a565-41b6-ad07-ffd4e73afa85" providerId="ADAL" clId="{6816565D-39F0-1E40-9BB6-B8E55E2F1F34}" dt="2023-12-25T14:12:24.749" v="496" actId="1076"/>
        <pc:sldMkLst>
          <pc:docMk/>
          <pc:sldMk cId="0" sldId="343"/>
        </pc:sldMkLst>
        <pc:spChg chg="mod">
          <ac:chgData name="Abura You" userId="2a9ef800-a565-41b6-ad07-ffd4e73afa85" providerId="ADAL" clId="{6816565D-39F0-1E40-9BB6-B8E55E2F1F34}" dt="2023-12-25T14:12:13.181" v="495" actId="20577"/>
          <ac:spMkLst>
            <pc:docMk/>
            <pc:sldMk cId="0" sldId="343"/>
            <ac:spMk id="4" creationId="{00000000-0000-0000-0000-000000000000}"/>
          </ac:spMkLst>
        </pc:spChg>
        <pc:picChg chg="add mod">
          <ac:chgData name="Abura You" userId="2a9ef800-a565-41b6-ad07-ffd4e73afa85" providerId="ADAL" clId="{6816565D-39F0-1E40-9BB6-B8E55E2F1F34}" dt="2023-12-25T14:12:24.749" v="496" actId="1076"/>
          <ac:picMkLst>
            <pc:docMk/>
            <pc:sldMk cId="0" sldId="343"/>
            <ac:picMk id="9" creationId="{1F752FBA-FFEB-6DA4-2B63-49F3D6F4DDE1}"/>
          </ac:picMkLst>
        </pc:picChg>
        <pc:picChg chg="del mod">
          <ac:chgData name="Abura You" userId="2a9ef800-a565-41b6-ad07-ffd4e73afa85" providerId="ADAL" clId="{6816565D-39F0-1E40-9BB6-B8E55E2F1F34}" dt="2023-12-25T14:11:06.615" v="484" actId="478"/>
          <ac:picMkLst>
            <pc:docMk/>
            <pc:sldMk cId="0" sldId="343"/>
            <ac:picMk id="152" creationId="{00000000-0000-0000-0000-000000000000}"/>
          </ac:picMkLst>
        </pc:picChg>
      </pc:sldChg>
      <pc:sldChg chg="addSp delSp modSp mod">
        <pc:chgData name="Abura You" userId="2a9ef800-a565-41b6-ad07-ffd4e73afa85" providerId="ADAL" clId="{6816565D-39F0-1E40-9BB6-B8E55E2F1F34}" dt="2023-12-25T14:15:03.528" v="526" actId="1076"/>
        <pc:sldMkLst>
          <pc:docMk/>
          <pc:sldMk cId="0" sldId="345"/>
        </pc:sldMkLst>
        <pc:picChg chg="add mod">
          <ac:chgData name="Abura You" userId="2a9ef800-a565-41b6-ad07-ffd4e73afa85" providerId="ADAL" clId="{6816565D-39F0-1E40-9BB6-B8E55E2F1F34}" dt="2023-12-25T14:15:03.528" v="526" actId="1076"/>
          <ac:picMkLst>
            <pc:docMk/>
            <pc:sldMk cId="0" sldId="345"/>
            <ac:picMk id="2" creationId="{B81909F6-5394-C629-79F9-94C59A7F6B9C}"/>
          </ac:picMkLst>
        </pc:picChg>
        <pc:picChg chg="del">
          <ac:chgData name="Abura You" userId="2a9ef800-a565-41b6-ad07-ffd4e73afa85" providerId="ADAL" clId="{6816565D-39F0-1E40-9BB6-B8E55E2F1F34}" dt="2023-12-25T14:14:56.758" v="524" actId="478"/>
          <ac:picMkLst>
            <pc:docMk/>
            <pc:sldMk cId="0" sldId="345"/>
            <ac:picMk id="152" creationId="{00000000-0000-0000-0000-000000000000}"/>
          </ac:picMkLst>
        </pc:picChg>
      </pc:sldChg>
      <pc:sldChg chg="addSp delSp modSp mod">
        <pc:chgData name="Abura You" userId="2a9ef800-a565-41b6-ad07-ffd4e73afa85" providerId="ADAL" clId="{6816565D-39F0-1E40-9BB6-B8E55E2F1F34}" dt="2023-12-25T14:14:51.044" v="523" actId="1076"/>
        <pc:sldMkLst>
          <pc:docMk/>
          <pc:sldMk cId="0" sldId="346"/>
        </pc:sldMkLst>
        <pc:picChg chg="add mod">
          <ac:chgData name="Abura You" userId="2a9ef800-a565-41b6-ad07-ffd4e73afa85" providerId="ADAL" clId="{6816565D-39F0-1E40-9BB6-B8E55E2F1F34}" dt="2023-12-25T14:14:51.044" v="523" actId="1076"/>
          <ac:picMkLst>
            <pc:docMk/>
            <pc:sldMk cId="0" sldId="346"/>
            <ac:picMk id="2" creationId="{C286CB9E-B98D-C52A-DCD3-A265FC1DC09E}"/>
          </ac:picMkLst>
        </pc:picChg>
        <pc:picChg chg="del mod">
          <ac:chgData name="Abura You" userId="2a9ef800-a565-41b6-ad07-ffd4e73afa85" providerId="ADAL" clId="{6816565D-39F0-1E40-9BB6-B8E55E2F1F34}" dt="2023-12-25T14:14:37.752" v="520" actId="478"/>
          <ac:picMkLst>
            <pc:docMk/>
            <pc:sldMk cId="0" sldId="346"/>
            <ac:picMk id="152" creationId="{00000000-0000-0000-0000-000000000000}"/>
          </ac:picMkLst>
        </pc:picChg>
      </pc:sldChg>
      <pc:sldChg chg="addSp delSp modSp mod">
        <pc:chgData name="Abura You" userId="2a9ef800-a565-41b6-ad07-ffd4e73afa85" providerId="ADAL" clId="{6816565D-39F0-1E40-9BB6-B8E55E2F1F34}" dt="2023-12-25T14:15:18.645" v="528" actId="1076"/>
        <pc:sldMkLst>
          <pc:docMk/>
          <pc:sldMk cId="0" sldId="348"/>
        </pc:sldMkLst>
        <pc:picChg chg="add mod">
          <ac:chgData name="Abura You" userId="2a9ef800-a565-41b6-ad07-ffd4e73afa85" providerId="ADAL" clId="{6816565D-39F0-1E40-9BB6-B8E55E2F1F34}" dt="2023-12-25T14:15:18.645" v="528" actId="1076"/>
          <ac:picMkLst>
            <pc:docMk/>
            <pc:sldMk cId="0" sldId="348"/>
            <ac:picMk id="2" creationId="{9AC42727-F6D2-FAE9-2CA8-F4E7D096EBAC}"/>
          </ac:picMkLst>
        </pc:picChg>
        <pc:picChg chg="del mod">
          <ac:chgData name="Abura You" userId="2a9ef800-a565-41b6-ad07-ffd4e73afa85" providerId="ADAL" clId="{6816565D-39F0-1E40-9BB6-B8E55E2F1F34}" dt="2023-12-25T14:04:25.893" v="387" actId="478"/>
          <ac:picMkLst>
            <pc:docMk/>
            <pc:sldMk cId="0" sldId="348"/>
            <ac:picMk id="152" creationId="{00000000-0000-0000-0000-000000000000}"/>
          </ac:picMkLst>
        </pc:picChg>
      </pc:sldChg>
      <pc:sldChg chg="addSp delSp modSp mod">
        <pc:chgData name="Abura You" userId="2a9ef800-a565-41b6-ad07-ffd4e73afa85" providerId="ADAL" clId="{6816565D-39F0-1E40-9BB6-B8E55E2F1F34}" dt="2023-12-25T14:15:32.628" v="531" actId="1076"/>
        <pc:sldMkLst>
          <pc:docMk/>
          <pc:sldMk cId="0" sldId="349"/>
        </pc:sldMkLst>
        <pc:picChg chg="add mod">
          <ac:chgData name="Abura You" userId="2a9ef800-a565-41b6-ad07-ffd4e73afa85" providerId="ADAL" clId="{6816565D-39F0-1E40-9BB6-B8E55E2F1F34}" dt="2023-12-25T14:15:32.628" v="531" actId="1076"/>
          <ac:picMkLst>
            <pc:docMk/>
            <pc:sldMk cId="0" sldId="349"/>
            <ac:picMk id="2" creationId="{D7EB1EF4-3611-E0BA-6994-CFEEEBDCB13D}"/>
          </ac:picMkLst>
        </pc:picChg>
        <pc:picChg chg="del">
          <ac:chgData name="Abura You" userId="2a9ef800-a565-41b6-ad07-ffd4e73afa85" providerId="ADAL" clId="{6816565D-39F0-1E40-9BB6-B8E55E2F1F34}" dt="2023-12-25T14:15:26.135" v="529" actId="478"/>
          <ac:picMkLst>
            <pc:docMk/>
            <pc:sldMk cId="0" sldId="349"/>
            <ac:picMk id="152" creationId="{00000000-0000-0000-0000-000000000000}"/>
          </ac:picMkLst>
        </pc:picChg>
      </pc:sldChg>
      <pc:sldChg chg="addSp delSp modSp mod">
        <pc:chgData name="Abura You" userId="2a9ef800-a565-41b6-ad07-ffd4e73afa85" providerId="ADAL" clId="{6816565D-39F0-1E40-9BB6-B8E55E2F1F34}" dt="2023-12-25T14:16:05.644" v="536" actId="1076"/>
        <pc:sldMkLst>
          <pc:docMk/>
          <pc:sldMk cId="0" sldId="350"/>
        </pc:sldMkLst>
        <pc:spChg chg="mod">
          <ac:chgData name="Abura You" userId="2a9ef800-a565-41b6-ad07-ffd4e73afa85" providerId="ADAL" clId="{6816565D-39F0-1E40-9BB6-B8E55E2F1F34}" dt="2023-12-25T14:16:05.644" v="536" actId="1076"/>
          <ac:spMkLst>
            <pc:docMk/>
            <pc:sldMk cId="0" sldId="350"/>
            <ac:spMk id="19" creationId="{00000000-0000-0000-0000-000000000000}"/>
          </ac:spMkLst>
        </pc:spChg>
        <pc:picChg chg="add mod">
          <ac:chgData name="Abura You" userId="2a9ef800-a565-41b6-ad07-ffd4e73afa85" providerId="ADAL" clId="{6816565D-39F0-1E40-9BB6-B8E55E2F1F34}" dt="2023-12-25T14:15:45.661" v="534" actId="1076"/>
          <ac:picMkLst>
            <pc:docMk/>
            <pc:sldMk cId="0" sldId="350"/>
            <ac:picMk id="2" creationId="{E2FD7124-E2D2-2E8B-39FC-FB77B35E0210}"/>
          </ac:picMkLst>
        </pc:picChg>
        <pc:picChg chg="del">
          <ac:chgData name="Abura You" userId="2a9ef800-a565-41b6-ad07-ffd4e73afa85" providerId="ADAL" clId="{6816565D-39F0-1E40-9BB6-B8E55E2F1F34}" dt="2023-12-25T14:15:37.112" v="532" actId="478"/>
          <ac:picMkLst>
            <pc:docMk/>
            <pc:sldMk cId="0" sldId="350"/>
            <ac:picMk id="152" creationId="{00000000-0000-0000-0000-000000000000}"/>
          </ac:picMkLst>
        </pc:picChg>
      </pc:sldChg>
      <pc:sldChg chg="addSp delSp modSp mod">
        <pc:chgData name="Abura You" userId="2a9ef800-a565-41b6-ad07-ffd4e73afa85" providerId="ADAL" clId="{6816565D-39F0-1E40-9BB6-B8E55E2F1F34}" dt="2023-12-25T14:12:36.930" v="499" actId="1076"/>
        <pc:sldMkLst>
          <pc:docMk/>
          <pc:sldMk cId="0" sldId="355"/>
        </pc:sldMkLst>
        <pc:picChg chg="add mod">
          <ac:chgData name="Abura You" userId="2a9ef800-a565-41b6-ad07-ffd4e73afa85" providerId="ADAL" clId="{6816565D-39F0-1E40-9BB6-B8E55E2F1F34}" dt="2023-12-25T14:12:36.930" v="499" actId="1076"/>
          <ac:picMkLst>
            <pc:docMk/>
            <pc:sldMk cId="0" sldId="355"/>
            <ac:picMk id="4" creationId="{67105CE3-CB0F-D279-55F4-EB99A03FB642}"/>
          </ac:picMkLst>
        </pc:picChg>
        <pc:picChg chg="del">
          <ac:chgData name="Abura You" userId="2a9ef800-a565-41b6-ad07-ffd4e73afa85" providerId="ADAL" clId="{6816565D-39F0-1E40-9BB6-B8E55E2F1F34}" dt="2023-12-25T14:12:30.009" v="497" actId="478"/>
          <ac:picMkLst>
            <pc:docMk/>
            <pc:sldMk cId="0" sldId="355"/>
            <ac:picMk id="152" creationId="{00000000-0000-0000-0000-000000000000}"/>
          </ac:picMkLst>
        </pc:picChg>
      </pc:sldChg>
      <pc:sldChg chg="addSp delSp modSp mod">
        <pc:chgData name="Abura You" userId="2a9ef800-a565-41b6-ad07-ffd4e73afa85" providerId="ADAL" clId="{6816565D-39F0-1E40-9BB6-B8E55E2F1F34}" dt="2023-12-25T14:13:20.265" v="504" actId="1076"/>
        <pc:sldMkLst>
          <pc:docMk/>
          <pc:sldMk cId="0" sldId="356"/>
        </pc:sldMkLst>
        <pc:picChg chg="add mod">
          <ac:chgData name="Abura You" userId="2a9ef800-a565-41b6-ad07-ffd4e73afa85" providerId="ADAL" clId="{6816565D-39F0-1E40-9BB6-B8E55E2F1F34}" dt="2023-12-25T14:13:20.265" v="504" actId="1076"/>
          <ac:picMkLst>
            <pc:docMk/>
            <pc:sldMk cId="0" sldId="356"/>
            <ac:picMk id="2" creationId="{53028BD3-24E7-652E-90E5-BE1E52041352}"/>
          </ac:picMkLst>
        </pc:picChg>
        <pc:picChg chg="del">
          <ac:chgData name="Abura You" userId="2a9ef800-a565-41b6-ad07-ffd4e73afa85" providerId="ADAL" clId="{6816565D-39F0-1E40-9BB6-B8E55E2F1F34}" dt="2023-12-25T14:12:46.945" v="500" actId="478"/>
          <ac:picMkLst>
            <pc:docMk/>
            <pc:sldMk cId="0" sldId="356"/>
            <ac:picMk id="152" creationId="{00000000-0000-0000-0000-000000000000}"/>
          </ac:picMkLst>
        </pc:picChg>
      </pc:sldChg>
      <pc:sldChg chg="addSp delSp modSp mod">
        <pc:chgData name="Abura You" userId="2a9ef800-a565-41b6-ad07-ffd4e73afa85" providerId="ADAL" clId="{6816565D-39F0-1E40-9BB6-B8E55E2F1F34}" dt="2023-12-25T14:13:41.329" v="507" actId="1076"/>
        <pc:sldMkLst>
          <pc:docMk/>
          <pc:sldMk cId="0" sldId="357"/>
        </pc:sldMkLst>
        <pc:picChg chg="add mod">
          <ac:chgData name="Abura You" userId="2a9ef800-a565-41b6-ad07-ffd4e73afa85" providerId="ADAL" clId="{6816565D-39F0-1E40-9BB6-B8E55E2F1F34}" dt="2023-12-25T14:13:41.329" v="507" actId="1076"/>
          <ac:picMkLst>
            <pc:docMk/>
            <pc:sldMk cId="0" sldId="357"/>
            <ac:picMk id="4" creationId="{42F16847-BD04-F784-2A8E-F701FA0D684B}"/>
          </ac:picMkLst>
        </pc:picChg>
        <pc:picChg chg="del">
          <ac:chgData name="Abura You" userId="2a9ef800-a565-41b6-ad07-ffd4e73afa85" providerId="ADAL" clId="{6816565D-39F0-1E40-9BB6-B8E55E2F1F34}" dt="2023-12-25T14:13:32.140" v="505" actId="478"/>
          <ac:picMkLst>
            <pc:docMk/>
            <pc:sldMk cId="0" sldId="357"/>
            <ac:picMk id="152" creationId="{00000000-0000-0000-0000-000000000000}"/>
          </ac:picMkLst>
        </pc:picChg>
      </pc:sldChg>
      <pc:sldChg chg="addSp delSp modSp mod">
        <pc:chgData name="Abura You" userId="2a9ef800-a565-41b6-ad07-ffd4e73afa85" providerId="ADAL" clId="{6816565D-39F0-1E40-9BB6-B8E55E2F1F34}" dt="2023-12-25T14:13:57.146" v="510" actId="1076"/>
        <pc:sldMkLst>
          <pc:docMk/>
          <pc:sldMk cId="0" sldId="358"/>
        </pc:sldMkLst>
        <pc:picChg chg="add mod">
          <ac:chgData name="Abura You" userId="2a9ef800-a565-41b6-ad07-ffd4e73afa85" providerId="ADAL" clId="{6816565D-39F0-1E40-9BB6-B8E55E2F1F34}" dt="2023-12-25T14:13:57.146" v="510" actId="1076"/>
          <ac:picMkLst>
            <pc:docMk/>
            <pc:sldMk cId="0" sldId="358"/>
            <ac:picMk id="2" creationId="{1FE5C0AA-60E9-48F5-5674-EDD8B367863D}"/>
          </ac:picMkLst>
        </pc:picChg>
        <pc:picChg chg="del">
          <ac:chgData name="Abura You" userId="2a9ef800-a565-41b6-ad07-ffd4e73afa85" providerId="ADAL" clId="{6816565D-39F0-1E40-9BB6-B8E55E2F1F34}" dt="2023-12-25T14:13:49.166" v="508" actId="478"/>
          <ac:picMkLst>
            <pc:docMk/>
            <pc:sldMk cId="0" sldId="358"/>
            <ac:picMk id="152" creationId="{00000000-0000-0000-0000-000000000000}"/>
          </ac:picMkLst>
        </pc:picChg>
      </pc:sldChg>
      <pc:sldChg chg="addSp delSp modSp mod">
        <pc:chgData name="Abura You" userId="2a9ef800-a565-41b6-ad07-ffd4e73afa85" providerId="ADAL" clId="{6816565D-39F0-1E40-9BB6-B8E55E2F1F34}" dt="2023-12-25T14:14:10.162" v="514" actId="1076"/>
        <pc:sldMkLst>
          <pc:docMk/>
          <pc:sldMk cId="0" sldId="377"/>
        </pc:sldMkLst>
        <pc:picChg chg="add mod">
          <ac:chgData name="Abura You" userId="2a9ef800-a565-41b6-ad07-ffd4e73afa85" providerId="ADAL" clId="{6816565D-39F0-1E40-9BB6-B8E55E2F1F34}" dt="2023-12-25T14:14:10.162" v="514" actId="1076"/>
          <ac:picMkLst>
            <pc:docMk/>
            <pc:sldMk cId="0" sldId="377"/>
            <ac:picMk id="4" creationId="{F1C0BE2A-4E4D-D644-4107-4B9663D251B9}"/>
          </ac:picMkLst>
        </pc:picChg>
        <pc:picChg chg="del mod">
          <ac:chgData name="Abura You" userId="2a9ef800-a565-41b6-ad07-ffd4e73afa85" providerId="ADAL" clId="{6816565D-39F0-1E40-9BB6-B8E55E2F1F34}" dt="2023-12-25T14:14:03.868" v="512" actId="478"/>
          <ac:picMkLst>
            <pc:docMk/>
            <pc:sldMk cId="0" sldId="377"/>
            <ac:picMk id="152" creationId="{00000000-0000-0000-0000-000000000000}"/>
          </ac:picMkLst>
        </pc:picChg>
      </pc:sldChg>
      <pc:sldChg chg="addSp delSp modSp mod">
        <pc:chgData name="Abura You" userId="2a9ef800-a565-41b6-ad07-ffd4e73afa85" providerId="ADAL" clId="{6816565D-39F0-1E40-9BB6-B8E55E2F1F34}" dt="2023-12-25T14:14:33.462" v="518" actId="1076"/>
        <pc:sldMkLst>
          <pc:docMk/>
          <pc:sldMk cId="0" sldId="378"/>
        </pc:sldMkLst>
        <pc:picChg chg="add mod">
          <ac:chgData name="Abura You" userId="2a9ef800-a565-41b6-ad07-ffd4e73afa85" providerId="ADAL" clId="{6816565D-39F0-1E40-9BB6-B8E55E2F1F34}" dt="2023-12-25T14:14:33.462" v="518" actId="1076"/>
          <ac:picMkLst>
            <pc:docMk/>
            <pc:sldMk cId="0" sldId="378"/>
            <ac:picMk id="2" creationId="{52273881-5AA8-A5DD-A4F9-890C24F7FB38}"/>
          </ac:picMkLst>
        </pc:picChg>
        <pc:picChg chg="del mod">
          <ac:chgData name="Abura You" userId="2a9ef800-a565-41b6-ad07-ffd4e73afa85" providerId="ADAL" clId="{6816565D-39F0-1E40-9BB6-B8E55E2F1F34}" dt="2023-12-25T14:14:25.644" v="516" actId="478"/>
          <ac:picMkLst>
            <pc:docMk/>
            <pc:sldMk cId="0" sldId="378"/>
            <ac:picMk id="152" creationId="{00000000-0000-0000-0000-000000000000}"/>
          </ac:picMkLst>
        </pc:picChg>
      </pc:sldChg>
      <pc:sldChg chg="addSp delSp modSp mod">
        <pc:chgData name="Abura You" userId="2a9ef800-a565-41b6-ad07-ffd4e73afa85" providerId="ADAL" clId="{6816565D-39F0-1E40-9BB6-B8E55E2F1F34}" dt="2023-12-25T14:06:22.070" v="404" actId="1076"/>
        <pc:sldMkLst>
          <pc:docMk/>
          <pc:sldMk cId="0" sldId="379"/>
        </pc:sldMkLst>
        <pc:picChg chg="add mod">
          <ac:chgData name="Abura You" userId="2a9ef800-a565-41b6-ad07-ffd4e73afa85" providerId="ADAL" clId="{6816565D-39F0-1E40-9BB6-B8E55E2F1F34}" dt="2023-12-25T14:06:22.070" v="404" actId="1076"/>
          <ac:picMkLst>
            <pc:docMk/>
            <pc:sldMk cId="0" sldId="379"/>
            <ac:picMk id="9" creationId="{9809470C-187A-52C3-DB26-CBE31BED352F}"/>
          </ac:picMkLst>
        </pc:picChg>
        <pc:picChg chg="del">
          <ac:chgData name="Abura You" userId="2a9ef800-a565-41b6-ad07-ffd4e73afa85" providerId="ADAL" clId="{6816565D-39F0-1E40-9BB6-B8E55E2F1F34}" dt="2023-12-25T14:06:10.797" v="401" actId="478"/>
          <ac:picMkLst>
            <pc:docMk/>
            <pc:sldMk cId="0" sldId="379"/>
            <ac:picMk id="68" creationId="{00000000-0000-0000-0000-000000000000}"/>
          </ac:picMkLst>
        </pc:picChg>
      </pc:sldChg>
      <pc:sldChg chg="addSp delSp modSp mod">
        <pc:chgData name="Abura You" userId="2a9ef800-a565-41b6-ad07-ffd4e73afa85" providerId="ADAL" clId="{6816565D-39F0-1E40-9BB6-B8E55E2F1F34}" dt="2023-12-25T14:06:04.771" v="400" actId="1076"/>
        <pc:sldMkLst>
          <pc:docMk/>
          <pc:sldMk cId="1774615167" sldId="380"/>
        </pc:sldMkLst>
        <pc:picChg chg="add mod">
          <ac:chgData name="Abura You" userId="2a9ef800-a565-41b6-ad07-ffd4e73afa85" providerId="ADAL" clId="{6816565D-39F0-1E40-9BB6-B8E55E2F1F34}" dt="2023-12-25T14:06:04.771" v="400" actId="1076"/>
          <ac:picMkLst>
            <pc:docMk/>
            <pc:sldMk cId="1774615167" sldId="380"/>
            <ac:picMk id="17" creationId="{08D6C964-01B2-D653-F852-4F94E5A2215D}"/>
          </ac:picMkLst>
        </pc:picChg>
        <pc:picChg chg="del">
          <ac:chgData name="Abura You" userId="2a9ef800-a565-41b6-ad07-ffd4e73afa85" providerId="ADAL" clId="{6816565D-39F0-1E40-9BB6-B8E55E2F1F34}" dt="2023-12-25T14:05:58.173" v="398" actId="478"/>
          <ac:picMkLst>
            <pc:docMk/>
            <pc:sldMk cId="1774615167" sldId="380"/>
            <ac:picMk id="68" creationId="{00000000-0000-0000-0000-000000000000}"/>
          </ac:picMkLst>
        </pc:picChg>
      </pc:sldChg>
      <pc:sldChg chg="addSp delSp modSp mod">
        <pc:chgData name="Abura You" userId="2a9ef800-a565-41b6-ad07-ffd4e73afa85" providerId="ADAL" clId="{6816565D-39F0-1E40-9BB6-B8E55E2F1F34}" dt="2023-12-25T14:08:14.618" v="426" actId="1076"/>
        <pc:sldMkLst>
          <pc:docMk/>
          <pc:sldMk cId="1012321476" sldId="381"/>
        </pc:sldMkLst>
        <pc:spChg chg="mod">
          <ac:chgData name="Abura You" userId="2a9ef800-a565-41b6-ad07-ffd4e73afa85" providerId="ADAL" clId="{6816565D-39F0-1E40-9BB6-B8E55E2F1F34}" dt="2023-12-25T13:54:41.400" v="230" actId="14100"/>
          <ac:spMkLst>
            <pc:docMk/>
            <pc:sldMk cId="1012321476" sldId="381"/>
            <ac:spMk id="68" creationId="{00000000-0000-0000-0000-000000000000}"/>
          </ac:spMkLst>
        </pc:spChg>
        <pc:picChg chg="add mod">
          <ac:chgData name="Abura You" userId="2a9ef800-a565-41b6-ad07-ffd4e73afa85" providerId="ADAL" clId="{6816565D-39F0-1E40-9BB6-B8E55E2F1F34}" dt="2023-12-25T14:08:14.618" v="426" actId="1076"/>
          <ac:picMkLst>
            <pc:docMk/>
            <pc:sldMk cId="1012321476" sldId="381"/>
            <ac:picMk id="8" creationId="{BBCE1DD6-C9CF-4BFF-C0A2-AD952C904755}"/>
          </ac:picMkLst>
        </pc:picChg>
        <pc:picChg chg="del">
          <ac:chgData name="Abura You" userId="2a9ef800-a565-41b6-ad07-ffd4e73afa85" providerId="ADAL" clId="{6816565D-39F0-1E40-9BB6-B8E55E2F1F34}" dt="2023-12-25T14:07:57.995" v="423" actId="478"/>
          <ac:picMkLst>
            <pc:docMk/>
            <pc:sldMk cId="1012321476" sldId="381"/>
            <ac:picMk id="152" creationId="{00000000-0000-0000-0000-000000000000}"/>
          </ac:picMkLst>
        </pc:picChg>
      </pc:sldChg>
      <pc:sldChg chg="addSp delSp modSp mod">
        <pc:chgData name="Abura You" userId="2a9ef800-a565-41b6-ad07-ffd4e73afa85" providerId="ADAL" clId="{6816565D-39F0-1E40-9BB6-B8E55E2F1F34}" dt="2023-12-25T14:08:57.323" v="467" actId="20577"/>
        <pc:sldMkLst>
          <pc:docMk/>
          <pc:sldMk cId="2537855276" sldId="382"/>
        </pc:sldMkLst>
        <pc:spChg chg="mod">
          <ac:chgData name="Abura You" userId="2a9ef800-a565-41b6-ad07-ffd4e73afa85" providerId="ADAL" clId="{6816565D-39F0-1E40-9BB6-B8E55E2F1F34}" dt="2023-12-25T14:08:57.323" v="467" actId="20577"/>
          <ac:spMkLst>
            <pc:docMk/>
            <pc:sldMk cId="2537855276" sldId="382"/>
            <ac:spMk id="64" creationId="{00000000-0000-0000-0000-000000000000}"/>
          </ac:spMkLst>
        </pc:spChg>
        <pc:graphicFrameChg chg="mod">
          <ac:chgData name="Abura You" userId="2a9ef800-a565-41b6-ad07-ffd4e73afa85" providerId="ADAL" clId="{6816565D-39F0-1E40-9BB6-B8E55E2F1F34}" dt="2023-12-25T13:57:25.835" v="302" actId="20577"/>
          <ac:graphicFrameMkLst>
            <pc:docMk/>
            <pc:sldMk cId="2537855276" sldId="382"/>
            <ac:graphicFrameMk id="8" creationId="{53D32181-E4AC-140B-8BBC-6E634950F910}"/>
          </ac:graphicFrameMkLst>
        </pc:graphicFrameChg>
        <pc:picChg chg="add mod">
          <ac:chgData name="Abura You" userId="2a9ef800-a565-41b6-ad07-ffd4e73afa85" providerId="ADAL" clId="{6816565D-39F0-1E40-9BB6-B8E55E2F1F34}" dt="2023-12-25T14:08:29.019" v="429" actId="1076"/>
          <ac:picMkLst>
            <pc:docMk/>
            <pc:sldMk cId="2537855276" sldId="382"/>
            <ac:picMk id="9" creationId="{66800986-52B3-33C4-BDC4-CAA7A055F015}"/>
          </ac:picMkLst>
        </pc:picChg>
        <pc:picChg chg="del">
          <ac:chgData name="Abura You" userId="2a9ef800-a565-41b6-ad07-ffd4e73afa85" providerId="ADAL" clId="{6816565D-39F0-1E40-9BB6-B8E55E2F1F34}" dt="2023-12-25T14:08:19.368" v="427" actId="478"/>
          <ac:picMkLst>
            <pc:docMk/>
            <pc:sldMk cId="2537855276" sldId="382"/>
            <ac:picMk id="152" creationId="{00000000-0000-0000-0000-000000000000}"/>
          </ac:picMkLst>
        </pc:picChg>
      </pc:sldChg>
      <pc:sldChg chg="add del">
        <pc:chgData name="Abura You" userId="2a9ef800-a565-41b6-ad07-ffd4e73afa85" providerId="ADAL" clId="{6816565D-39F0-1E40-9BB6-B8E55E2F1F34}" dt="2023-12-25T13:59:33.993" v="304" actId="2696"/>
        <pc:sldMkLst>
          <pc:docMk/>
          <pc:sldMk cId="1504190345" sldId="383"/>
        </pc:sldMkLst>
      </pc:sldChg>
      <pc:sldChg chg="addSp delSp modSp add mod delAnim modAnim">
        <pc:chgData name="Abura You" userId="2a9ef800-a565-41b6-ad07-ffd4e73afa85" providerId="ADAL" clId="{6816565D-39F0-1E40-9BB6-B8E55E2F1F34}" dt="2023-12-25T14:25:15" v="696" actId="20577"/>
        <pc:sldMkLst>
          <pc:docMk/>
          <pc:sldMk cId="4228490328" sldId="383"/>
        </pc:sldMkLst>
        <pc:spChg chg="mod">
          <ac:chgData name="Abura You" userId="2a9ef800-a565-41b6-ad07-ffd4e73afa85" providerId="ADAL" clId="{6816565D-39F0-1E40-9BB6-B8E55E2F1F34}" dt="2023-12-25T14:00:09.535" v="307" actId="20577"/>
          <ac:spMkLst>
            <pc:docMk/>
            <pc:sldMk cId="4228490328" sldId="383"/>
            <ac:spMk id="3" creationId="{00000000-0000-0000-0000-000000000000}"/>
          </ac:spMkLst>
        </pc:spChg>
        <pc:spChg chg="mod">
          <ac:chgData name="Abura You" userId="2a9ef800-a565-41b6-ad07-ffd4e73afa85" providerId="ADAL" clId="{6816565D-39F0-1E40-9BB6-B8E55E2F1F34}" dt="2023-12-25T14:00:37.634" v="328" actId="20577"/>
          <ac:spMkLst>
            <pc:docMk/>
            <pc:sldMk cId="4228490328" sldId="383"/>
            <ac:spMk id="7" creationId="{00000000-0000-0000-0000-000000000000}"/>
          </ac:spMkLst>
        </pc:spChg>
        <pc:spChg chg="mod">
          <ac:chgData name="Abura You" userId="2a9ef800-a565-41b6-ad07-ffd4e73afa85" providerId="ADAL" clId="{6816565D-39F0-1E40-9BB6-B8E55E2F1F34}" dt="2023-12-25T14:20:59.686" v="603"/>
          <ac:spMkLst>
            <pc:docMk/>
            <pc:sldMk cId="4228490328" sldId="383"/>
            <ac:spMk id="11" creationId="{4592689F-E406-A8FB-5CC2-58D3352BF686}"/>
          </ac:spMkLst>
        </pc:spChg>
        <pc:spChg chg="mod">
          <ac:chgData name="Abura You" userId="2a9ef800-a565-41b6-ad07-ffd4e73afa85" providerId="ADAL" clId="{6816565D-39F0-1E40-9BB6-B8E55E2F1F34}" dt="2023-12-25T14:21:53.086" v="608"/>
          <ac:spMkLst>
            <pc:docMk/>
            <pc:sldMk cId="4228490328" sldId="383"/>
            <ac:spMk id="13" creationId="{568596C4-A267-5CAE-907A-27FC06A3CD1C}"/>
          </ac:spMkLst>
        </pc:spChg>
        <pc:spChg chg="del">
          <ac:chgData name="Abura You" userId="2a9ef800-a565-41b6-ad07-ffd4e73afa85" providerId="ADAL" clId="{6816565D-39F0-1E40-9BB6-B8E55E2F1F34}" dt="2023-12-25T14:03:49.930" v="367" actId="478"/>
          <ac:spMkLst>
            <pc:docMk/>
            <pc:sldMk cId="4228490328" sldId="383"/>
            <ac:spMk id="14" creationId="{00000000-0000-0000-0000-000000000000}"/>
          </ac:spMkLst>
        </pc:spChg>
        <pc:spChg chg="mod">
          <ac:chgData name="Abura You" userId="2a9ef800-a565-41b6-ad07-ffd4e73afa85" providerId="ADAL" clId="{6816565D-39F0-1E40-9BB6-B8E55E2F1F34}" dt="2023-12-25T14:19:16.205" v="587" actId="20577"/>
          <ac:spMkLst>
            <pc:docMk/>
            <pc:sldMk cId="4228490328" sldId="383"/>
            <ac:spMk id="19" creationId="{00000000-0000-0000-0000-000000000000}"/>
          </ac:spMkLst>
        </pc:spChg>
        <pc:spChg chg="mod">
          <ac:chgData name="Abura You" userId="2a9ef800-a565-41b6-ad07-ffd4e73afa85" providerId="ADAL" clId="{6816565D-39F0-1E40-9BB6-B8E55E2F1F34}" dt="2023-12-25T14:19:26.366" v="591" actId="1076"/>
          <ac:spMkLst>
            <pc:docMk/>
            <pc:sldMk cId="4228490328" sldId="383"/>
            <ac:spMk id="23" creationId="{00000000-0000-0000-0000-000000000000}"/>
          </ac:spMkLst>
        </pc:spChg>
        <pc:spChg chg="mod">
          <ac:chgData name="Abura You" userId="2a9ef800-a565-41b6-ad07-ffd4e73afa85" providerId="ADAL" clId="{6816565D-39F0-1E40-9BB6-B8E55E2F1F34}" dt="2023-12-25T14:20:46.925" v="602" actId="1076"/>
          <ac:spMkLst>
            <pc:docMk/>
            <pc:sldMk cId="4228490328" sldId="383"/>
            <ac:spMk id="30" creationId="{00000000-0000-0000-0000-000000000000}"/>
          </ac:spMkLst>
        </pc:spChg>
        <pc:spChg chg="mod">
          <ac:chgData name="Abura You" userId="2a9ef800-a565-41b6-ad07-ffd4e73afa85" providerId="ADAL" clId="{6816565D-39F0-1E40-9BB6-B8E55E2F1F34}" dt="2023-12-25T14:21:53.086" v="608"/>
          <ac:spMkLst>
            <pc:docMk/>
            <pc:sldMk cId="4228490328" sldId="383"/>
            <ac:spMk id="34" creationId="{A56F1742-B5EB-B7E8-AB80-7E405C24CE0D}"/>
          </ac:spMkLst>
        </pc:spChg>
        <pc:spChg chg="add mod">
          <ac:chgData name="Abura You" userId="2a9ef800-a565-41b6-ad07-ffd4e73afa85" providerId="ADAL" clId="{6816565D-39F0-1E40-9BB6-B8E55E2F1F34}" dt="2023-12-25T14:22:40.474" v="616" actId="1076"/>
          <ac:spMkLst>
            <pc:docMk/>
            <pc:sldMk cId="4228490328" sldId="383"/>
            <ac:spMk id="35" creationId="{252D54E7-CCAF-B999-233C-B4C125EE06B2}"/>
          </ac:spMkLst>
        </pc:spChg>
        <pc:spChg chg="add mod">
          <ac:chgData name="Abura You" userId="2a9ef800-a565-41b6-ad07-ffd4e73afa85" providerId="ADAL" clId="{6816565D-39F0-1E40-9BB6-B8E55E2F1F34}" dt="2023-12-25T14:24:16.810" v="642" actId="20577"/>
          <ac:spMkLst>
            <pc:docMk/>
            <pc:sldMk cId="4228490328" sldId="383"/>
            <ac:spMk id="36" creationId="{868E3598-E09C-1173-2E4C-2634DD8E279C}"/>
          </ac:spMkLst>
        </pc:spChg>
        <pc:spChg chg="mod">
          <ac:chgData name="Abura You" userId="2a9ef800-a565-41b6-ad07-ffd4e73afa85" providerId="ADAL" clId="{6816565D-39F0-1E40-9BB6-B8E55E2F1F34}" dt="2023-12-25T14:23:38.691" v="630" actId="1076"/>
          <ac:spMkLst>
            <pc:docMk/>
            <pc:sldMk cId="4228490328" sldId="383"/>
            <ac:spMk id="38" creationId="{00000000-0000-0000-0000-000000000000}"/>
          </ac:spMkLst>
        </pc:spChg>
        <pc:spChg chg="mod topLvl">
          <ac:chgData name="Abura You" userId="2a9ef800-a565-41b6-ad07-ffd4e73afa85" providerId="ADAL" clId="{6816565D-39F0-1E40-9BB6-B8E55E2F1F34}" dt="2023-12-25T14:21:31.107" v="607" actId="1076"/>
          <ac:spMkLst>
            <pc:docMk/>
            <pc:sldMk cId="4228490328" sldId="383"/>
            <ac:spMk id="40" creationId="{00000000-0000-0000-0000-000000000000}"/>
          </ac:spMkLst>
        </pc:spChg>
        <pc:spChg chg="del topLvl">
          <ac:chgData name="Abura You" userId="2a9ef800-a565-41b6-ad07-ffd4e73afa85" providerId="ADAL" clId="{6816565D-39F0-1E40-9BB6-B8E55E2F1F34}" dt="2023-12-25T14:19:03.524" v="583" actId="478"/>
          <ac:spMkLst>
            <pc:docMk/>
            <pc:sldMk cId="4228490328" sldId="383"/>
            <ac:spMk id="41" creationId="{00000000-0000-0000-0000-000000000000}"/>
          </ac:spMkLst>
        </pc:spChg>
        <pc:spChg chg="mod topLvl">
          <ac:chgData name="Abura You" userId="2a9ef800-a565-41b6-ad07-ffd4e73afa85" providerId="ADAL" clId="{6816565D-39F0-1E40-9BB6-B8E55E2F1F34}" dt="2023-12-25T14:21:21.575" v="606" actId="1076"/>
          <ac:spMkLst>
            <pc:docMk/>
            <pc:sldMk cId="4228490328" sldId="383"/>
            <ac:spMk id="46" creationId="{00000000-0000-0000-0000-000000000000}"/>
          </ac:spMkLst>
        </pc:spChg>
        <pc:spChg chg="del topLvl">
          <ac:chgData name="Abura You" userId="2a9ef800-a565-41b6-ad07-ffd4e73afa85" providerId="ADAL" clId="{6816565D-39F0-1E40-9BB6-B8E55E2F1F34}" dt="2023-12-25T14:20:24.108" v="598" actId="478"/>
          <ac:spMkLst>
            <pc:docMk/>
            <pc:sldMk cId="4228490328" sldId="383"/>
            <ac:spMk id="47" creationId="{00000000-0000-0000-0000-000000000000}"/>
          </ac:spMkLst>
        </pc:spChg>
        <pc:spChg chg="del topLvl">
          <ac:chgData name="Abura You" userId="2a9ef800-a565-41b6-ad07-ffd4e73afa85" providerId="ADAL" clId="{6816565D-39F0-1E40-9BB6-B8E55E2F1F34}" dt="2023-12-25T14:22:52.038" v="618" actId="478"/>
          <ac:spMkLst>
            <pc:docMk/>
            <pc:sldMk cId="4228490328" sldId="383"/>
            <ac:spMk id="49" creationId="{00000000-0000-0000-0000-000000000000}"/>
          </ac:spMkLst>
        </pc:spChg>
        <pc:spChg chg="mod topLvl">
          <ac:chgData name="Abura You" userId="2a9ef800-a565-41b6-ad07-ffd4e73afa85" providerId="ADAL" clId="{6816565D-39F0-1E40-9BB6-B8E55E2F1F34}" dt="2023-12-25T14:25:15" v="696" actId="20577"/>
          <ac:spMkLst>
            <pc:docMk/>
            <pc:sldMk cId="4228490328" sldId="383"/>
            <ac:spMk id="50" creationId="{00000000-0000-0000-0000-000000000000}"/>
          </ac:spMkLst>
        </pc:spChg>
        <pc:spChg chg="mod">
          <ac:chgData name="Abura You" userId="2a9ef800-a565-41b6-ad07-ffd4e73afa85" providerId="ADAL" clId="{6816565D-39F0-1E40-9BB6-B8E55E2F1F34}" dt="2023-12-25T14:03:20.262" v="366" actId="20577"/>
          <ac:spMkLst>
            <pc:docMk/>
            <pc:sldMk cId="4228490328" sldId="383"/>
            <ac:spMk id="53" creationId="{00000000-0000-0000-0000-000000000000}"/>
          </ac:spMkLst>
        </pc:spChg>
        <pc:grpChg chg="add mod">
          <ac:chgData name="Abura You" userId="2a9ef800-a565-41b6-ad07-ffd4e73afa85" providerId="ADAL" clId="{6816565D-39F0-1E40-9BB6-B8E55E2F1F34}" dt="2023-12-25T14:21:15.158" v="605" actId="1076"/>
          <ac:grpSpMkLst>
            <pc:docMk/>
            <pc:sldMk cId="4228490328" sldId="383"/>
            <ac:grpSpMk id="5" creationId="{852B18D5-DEE3-DFEC-B381-CCAE34671C68}"/>
          </ac:grpSpMkLst>
        </pc:grpChg>
        <pc:grpChg chg="add mod">
          <ac:chgData name="Abura You" userId="2a9ef800-a565-41b6-ad07-ffd4e73afa85" providerId="ADAL" clId="{6816565D-39F0-1E40-9BB6-B8E55E2F1F34}" dt="2023-12-25T14:22:40.474" v="616" actId="1076"/>
          <ac:grpSpMkLst>
            <pc:docMk/>
            <pc:sldMk cId="4228490328" sldId="383"/>
            <ac:grpSpMk id="12" creationId="{49AF71EB-CD35-0589-E71B-20F55858AFF4}"/>
          </ac:grpSpMkLst>
        </pc:grpChg>
        <pc:grpChg chg="mod">
          <ac:chgData name="Abura You" userId="2a9ef800-a565-41b6-ad07-ffd4e73afa85" providerId="ADAL" clId="{6816565D-39F0-1E40-9BB6-B8E55E2F1F34}" dt="2023-12-25T14:19:32.526" v="592" actId="1076"/>
          <ac:grpSpMkLst>
            <pc:docMk/>
            <pc:sldMk cId="4228490328" sldId="383"/>
            <ac:grpSpMk id="20" creationId="{00000000-0000-0000-0000-000000000000}"/>
          </ac:grpSpMkLst>
        </pc:grpChg>
        <pc:grpChg chg="mod">
          <ac:chgData name="Abura You" userId="2a9ef800-a565-41b6-ad07-ffd4e73afa85" providerId="ADAL" clId="{6816565D-39F0-1E40-9BB6-B8E55E2F1F34}" dt="2023-12-25T14:20:10.061" v="597" actId="1076"/>
          <ac:grpSpMkLst>
            <pc:docMk/>
            <pc:sldMk cId="4228490328" sldId="383"/>
            <ac:grpSpMk id="24" creationId="{00000000-0000-0000-0000-000000000000}"/>
          </ac:grpSpMkLst>
        </pc:grpChg>
        <pc:grpChg chg="mod">
          <ac:chgData name="Abura You" userId="2a9ef800-a565-41b6-ad07-ffd4e73afa85" providerId="ADAL" clId="{6816565D-39F0-1E40-9BB6-B8E55E2F1F34}" dt="2023-12-25T14:22:26.915" v="613" actId="1076"/>
          <ac:grpSpMkLst>
            <pc:docMk/>
            <pc:sldMk cId="4228490328" sldId="383"/>
            <ac:grpSpMk id="27" creationId="{00000000-0000-0000-0000-000000000000}"/>
          </ac:grpSpMkLst>
        </pc:grpChg>
        <pc:grpChg chg="mod">
          <ac:chgData name="Abura You" userId="2a9ef800-a565-41b6-ad07-ffd4e73afa85" providerId="ADAL" clId="{6816565D-39F0-1E40-9BB6-B8E55E2F1F34}" dt="2023-12-25T14:22:47.241" v="617" actId="1076"/>
          <ac:grpSpMkLst>
            <pc:docMk/>
            <pc:sldMk cId="4228490328" sldId="383"/>
            <ac:grpSpMk id="31" creationId="{00000000-0000-0000-0000-000000000000}"/>
          </ac:grpSpMkLst>
        </pc:grpChg>
        <pc:grpChg chg="del">
          <ac:chgData name="Abura You" userId="2a9ef800-a565-41b6-ad07-ffd4e73afa85" providerId="ADAL" clId="{6816565D-39F0-1E40-9BB6-B8E55E2F1F34}" dt="2023-12-25T14:19:03.524" v="583" actId="478"/>
          <ac:grpSpMkLst>
            <pc:docMk/>
            <pc:sldMk cId="4228490328" sldId="383"/>
            <ac:grpSpMk id="39" creationId="{00000000-0000-0000-0000-000000000000}"/>
          </ac:grpSpMkLst>
        </pc:grpChg>
        <pc:grpChg chg="del">
          <ac:chgData name="Abura You" userId="2a9ef800-a565-41b6-ad07-ffd4e73afa85" providerId="ADAL" clId="{6816565D-39F0-1E40-9BB6-B8E55E2F1F34}" dt="2023-12-25T14:20:24.108" v="598" actId="478"/>
          <ac:grpSpMkLst>
            <pc:docMk/>
            <pc:sldMk cId="4228490328" sldId="383"/>
            <ac:grpSpMk id="45" creationId="{00000000-0000-0000-0000-000000000000}"/>
          </ac:grpSpMkLst>
        </pc:grpChg>
        <pc:grpChg chg="del">
          <ac:chgData name="Abura You" userId="2a9ef800-a565-41b6-ad07-ffd4e73afa85" providerId="ADAL" clId="{6816565D-39F0-1E40-9BB6-B8E55E2F1F34}" dt="2023-12-25T14:22:52.038" v="618" actId="478"/>
          <ac:grpSpMkLst>
            <pc:docMk/>
            <pc:sldMk cId="4228490328" sldId="383"/>
            <ac:grpSpMk id="48" creationId="{00000000-0000-0000-0000-000000000000}"/>
          </ac:grpSpMkLst>
        </pc:grpChg>
        <pc:picChg chg="add mod">
          <ac:chgData name="Abura You" userId="2a9ef800-a565-41b6-ad07-ffd4e73afa85" providerId="ADAL" clId="{6816565D-39F0-1E40-9BB6-B8E55E2F1F34}" dt="2023-12-25T14:16:46.794" v="543" actId="1076"/>
          <ac:picMkLst>
            <pc:docMk/>
            <pc:sldMk cId="4228490328" sldId="383"/>
            <ac:picMk id="2" creationId="{5DBFCE74-D88B-0972-3463-7BDB6D29C89F}"/>
          </ac:picMkLst>
        </pc:picChg>
        <pc:picChg chg="del">
          <ac:chgData name="Abura You" userId="2a9ef800-a565-41b6-ad07-ffd4e73afa85" providerId="ADAL" clId="{6816565D-39F0-1E40-9BB6-B8E55E2F1F34}" dt="2023-12-25T14:16:39.079" v="541" actId="478"/>
          <ac:picMkLst>
            <pc:docMk/>
            <pc:sldMk cId="4228490328" sldId="383"/>
            <ac:picMk id="152" creationId="{00000000-0000-0000-0000-000000000000}"/>
          </ac:picMkLst>
        </pc:picChg>
        <pc:cxnChg chg="mod">
          <ac:chgData name="Abura You" userId="2a9ef800-a565-41b6-ad07-ffd4e73afa85" providerId="ADAL" clId="{6816565D-39F0-1E40-9BB6-B8E55E2F1F34}" dt="2023-12-25T14:20:59.686" v="603"/>
          <ac:cxnSpMkLst>
            <pc:docMk/>
            <pc:sldMk cId="4228490328" sldId="383"/>
            <ac:cxnSpMk id="6" creationId="{AEB63223-715A-E8C6-3818-21B265C182B1}"/>
          </ac:cxnSpMkLst>
        </pc:cxnChg>
      </pc:sldChg>
      <pc:sldChg chg="addSp delSp modSp add mod modAnim">
        <pc:chgData name="Abura You" userId="2a9ef800-a565-41b6-ad07-ffd4e73afa85" providerId="ADAL" clId="{6816565D-39F0-1E40-9BB6-B8E55E2F1F34}" dt="2023-12-25T14:34:01.231" v="1049" actId="20577"/>
        <pc:sldMkLst>
          <pc:docMk/>
          <pc:sldMk cId="2585380277" sldId="384"/>
        </pc:sldMkLst>
        <pc:spChg chg="mod">
          <ac:chgData name="Abura You" userId="2a9ef800-a565-41b6-ad07-ffd4e73afa85" providerId="ADAL" clId="{6816565D-39F0-1E40-9BB6-B8E55E2F1F34}" dt="2023-12-25T14:25:54.757" v="706" actId="404"/>
          <ac:spMkLst>
            <pc:docMk/>
            <pc:sldMk cId="2585380277" sldId="384"/>
            <ac:spMk id="3" creationId="{00000000-0000-0000-0000-000000000000}"/>
          </ac:spMkLst>
        </pc:spChg>
        <pc:spChg chg="mod">
          <ac:chgData name="Abura You" userId="2a9ef800-a565-41b6-ad07-ffd4e73afa85" providerId="ADAL" clId="{6816565D-39F0-1E40-9BB6-B8E55E2F1F34}" dt="2023-12-25T14:26:51.849" v="760" actId="20577"/>
          <ac:spMkLst>
            <pc:docMk/>
            <pc:sldMk cId="2585380277" sldId="384"/>
            <ac:spMk id="4" creationId="{00000000-0000-0000-0000-000000000000}"/>
          </ac:spMkLst>
        </pc:spChg>
        <pc:spChg chg="mod">
          <ac:chgData name="Abura You" userId="2a9ef800-a565-41b6-ad07-ffd4e73afa85" providerId="ADAL" clId="{6816565D-39F0-1E40-9BB6-B8E55E2F1F34}" dt="2023-12-25T14:26:47.494" v="745" actId="20577"/>
          <ac:spMkLst>
            <pc:docMk/>
            <pc:sldMk cId="2585380277" sldId="384"/>
            <ac:spMk id="7" creationId="{00000000-0000-0000-0000-000000000000}"/>
          </ac:spMkLst>
        </pc:spChg>
        <pc:spChg chg="add del mod">
          <ac:chgData name="Abura You" userId="2a9ef800-a565-41b6-ad07-ffd4e73afa85" providerId="ADAL" clId="{6816565D-39F0-1E40-9BB6-B8E55E2F1F34}" dt="2023-12-25T14:26:02.410" v="710"/>
          <ac:spMkLst>
            <pc:docMk/>
            <pc:sldMk cId="2585380277" sldId="384"/>
            <ac:spMk id="9" creationId="{912404B7-C434-AD7A-D725-E5617B6D8605}"/>
          </ac:spMkLst>
        </pc:spChg>
        <pc:spChg chg="mod">
          <ac:chgData name="Abura You" userId="2a9ef800-a565-41b6-ad07-ffd4e73afa85" providerId="ADAL" clId="{6816565D-39F0-1E40-9BB6-B8E55E2F1F34}" dt="2023-12-25T14:34:01.231" v="1049" actId="20577"/>
          <ac:spMkLst>
            <pc:docMk/>
            <pc:sldMk cId="2585380277" sldId="384"/>
            <ac:spMk id="10" creationId="{5C680C43-BDE6-6265-9472-3BD80988DD89}"/>
          </ac:spMkLst>
        </pc:spChg>
        <pc:spChg chg="add del mod">
          <ac:chgData name="Abura You" userId="2a9ef800-a565-41b6-ad07-ffd4e73afa85" providerId="ADAL" clId="{6816565D-39F0-1E40-9BB6-B8E55E2F1F34}" dt="2023-12-25T14:26:03.247" v="712"/>
          <ac:spMkLst>
            <pc:docMk/>
            <pc:sldMk cId="2585380277" sldId="384"/>
            <ac:spMk id="14" creationId="{7B95845B-2FE8-28D8-CA9D-8AEF6761AE5D}"/>
          </ac:spMkLst>
        </pc:spChg>
        <pc:spChg chg="mod">
          <ac:chgData name="Abura You" userId="2a9ef800-a565-41b6-ad07-ffd4e73afa85" providerId="ADAL" clId="{6816565D-39F0-1E40-9BB6-B8E55E2F1F34}" dt="2023-12-25T14:27:57.682" v="780" actId="20577"/>
          <ac:spMkLst>
            <pc:docMk/>
            <pc:sldMk cId="2585380277" sldId="384"/>
            <ac:spMk id="64" creationId="{00000000-0000-0000-0000-000000000000}"/>
          </ac:spMkLst>
        </pc:spChg>
        <pc:spChg chg="mod">
          <ac:chgData name="Abura You" userId="2a9ef800-a565-41b6-ad07-ffd4e73afa85" providerId="ADAL" clId="{6816565D-39F0-1E40-9BB6-B8E55E2F1F34}" dt="2023-12-25T14:33:53.401" v="1035" actId="20577"/>
          <ac:spMkLst>
            <pc:docMk/>
            <pc:sldMk cId="2585380277" sldId="384"/>
            <ac:spMk id="66" creationId="{00000000-0000-0000-0000-000000000000}"/>
          </ac:spMkLst>
        </pc:spChg>
        <pc:spChg chg="mod">
          <ac:chgData name="Abura You" userId="2a9ef800-a565-41b6-ad07-ffd4e73afa85" providerId="ADAL" clId="{6816565D-39F0-1E40-9BB6-B8E55E2F1F34}" dt="2023-12-25T14:32:18.255" v="951" actId="20577"/>
          <ac:spMkLst>
            <pc:docMk/>
            <pc:sldMk cId="2585380277" sldId="384"/>
            <ac:spMk id="67" creationId="{00000000-0000-0000-0000-000000000000}"/>
          </ac:spMkLst>
        </pc:spChg>
        <pc:spChg chg="mod">
          <ac:chgData name="Abura You" userId="2a9ef800-a565-41b6-ad07-ffd4e73afa85" providerId="ADAL" clId="{6816565D-39F0-1E40-9BB6-B8E55E2F1F34}" dt="2023-12-25T14:29:30.818" v="877" actId="20577"/>
          <ac:spMkLst>
            <pc:docMk/>
            <pc:sldMk cId="2585380277" sldId="384"/>
            <ac:spMk id="68" creationId="{00000000-0000-0000-0000-000000000000}"/>
          </ac:spMkLst>
        </pc:spChg>
        <pc:spChg chg="mod">
          <ac:chgData name="Abura You" userId="2a9ef800-a565-41b6-ad07-ffd4e73afa85" providerId="ADAL" clId="{6816565D-39F0-1E40-9BB6-B8E55E2F1F34}" dt="2023-12-25T14:28:06.814" v="794" actId="20577"/>
          <ac:spMkLst>
            <pc:docMk/>
            <pc:sldMk cId="2585380277" sldId="384"/>
            <ac:spMk id="69" creationId="{00000000-0000-0000-0000-000000000000}"/>
          </ac:spMkLst>
        </pc:spChg>
      </pc:sldChg>
      <pc:sldChg chg="modSp add mod modAnim">
        <pc:chgData name="Abura You" userId="2a9ef800-a565-41b6-ad07-ffd4e73afa85" providerId="ADAL" clId="{6816565D-39F0-1E40-9BB6-B8E55E2F1F34}" dt="2023-12-25T14:41:55.342" v="1367" actId="1076"/>
        <pc:sldMkLst>
          <pc:docMk/>
          <pc:sldMk cId="3968358813" sldId="385"/>
        </pc:sldMkLst>
        <pc:spChg chg="mod">
          <ac:chgData name="Abura You" userId="2a9ef800-a565-41b6-ad07-ffd4e73afa85" providerId="ADAL" clId="{6816565D-39F0-1E40-9BB6-B8E55E2F1F34}" dt="2023-12-25T14:41:34.311" v="1365" actId="404"/>
          <ac:spMkLst>
            <pc:docMk/>
            <pc:sldMk cId="3968358813" sldId="385"/>
            <ac:spMk id="3" creationId="{00000000-0000-0000-0000-000000000000}"/>
          </ac:spMkLst>
        </pc:spChg>
        <pc:spChg chg="mod">
          <ac:chgData name="Abura You" userId="2a9ef800-a565-41b6-ad07-ffd4e73afa85" providerId="ADAL" clId="{6816565D-39F0-1E40-9BB6-B8E55E2F1F34}" dt="2023-12-25T14:34:35.209" v="1091" actId="20577"/>
          <ac:spMkLst>
            <pc:docMk/>
            <pc:sldMk cId="3968358813" sldId="385"/>
            <ac:spMk id="4" creationId="{00000000-0000-0000-0000-000000000000}"/>
          </ac:spMkLst>
        </pc:spChg>
        <pc:spChg chg="mod">
          <ac:chgData name="Abura You" userId="2a9ef800-a565-41b6-ad07-ffd4e73afa85" providerId="ADAL" clId="{6816565D-39F0-1E40-9BB6-B8E55E2F1F34}" dt="2023-12-25T14:34:30.619" v="1076" actId="20577"/>
          <ac:spMkLst>
            <pc:docMk/>
            <pc:sldMk cId="3968358813" sldId="385"/>
            <ac:spMk id="7" creationId="{00000000-0000-0000-0000-000000000000}"/>
          </ac:spMkLst>
        </pc:spChg>
        <pc:spChg chg="mod">
          <ac:chgData name="Abura You" userId="2a9ef800-a565-41b6-ad07-ffd4e73afa85" providerId="ADAL" clId="{6816565D-39F0-1E40-9BB6-B8E55E2F1F34}" dt="2023-12-25T14:41:55.342" v="1367" actId="1076"/>
          <ac:spMkLst>
            <pc:docMk/>
            <pc:sldMk cId="3968358813" sldId="385"/>
            <ac:spMk id="10" creationId="{5C680C43-BDE6-6265-9472-3BD80988DD89}"/>
          </ac:spMkLst>
        </pc:spChg>
        <pc:spChg chg="mod">
          <ac:chgData name="Abura You" userId="2a9ef800-a565-41b6-ad07-ffd4e73afa85" providerId="ADAL" clId="{6816565D-39F0-1E40-9BB6-B8E55E2F1F34}" dt="2023-12-25T14:34:53.555" v="1106" actId="20577"/>
          <ac:spMkLst>
            <pc:docMk/>
            <pc:sldMk cId="3968358813" sldId="385"/>
            <ac:spMk id="64" creationId="{00000000-0000-0000-0000-000000000000}"/>
          </ac:spMkLst>
        </pc:spChg>
        <pc:spChg chg="mod">
          <ac:chgData name="Abura You" userId="2a9ef800-a565-41b6-ad07-ffd4e73afa85" providerId="ADAL" clId="{6816565D-39F0-1E40-9BB6-B8E55E2F1F34}" dt="2023-12-25T14:41:00.054" v="1345" actId="20577"/>
          <ac:spMkLst>
            <pc:docMk/>
            <pc:sldMk cId="3968358813" sldId="385"/>
            <ac:spMk id="66" creationId="{00000000-0000-0000-0000-000000000000}"/>
          </ac:spMkLst>
        </pc:spChg>
        <pc:spChg chg="mod">
          <ac:chgData name="Abura You" userId="2a9ef800-a565-41b6-ad07-ffd4e73afa85" providerId="ADAL" clId="{6816565D-39F0-1E40-9BB6-B8E55E2F1F34}" dt="2023-12-25T14:37:42.763" v="1318" actId="20577"/>
          <ac:spMkLst>
            <pc:docMk/>
            <pc:sldMk cId="3968358813" sldId="385"/>
            <ac:spMk id="67" creationId="{00000000-0000-0000-0000-000000000000}"/>
          </ac:spMkLst>
        </pc:spChg>
        <pc:spChg chg="mod">
          <ac:chgData name="Abura You" userId="2a9ef800-a565-41b6-ad07-ffd4e73afa85" providerId="ADAL" clId="{6816565D-39F0-1E40-9BB6-B8E55E2F1F34}" dt="2023-12-25T14:37:28.101" v="1299" actId="20577"/>
          <ac:spMkLst>
            <pc:docMk/>
            <pc:sldMk cId="3968358813" sldId="385"/>
            <ac:spMk id="68" creationId="{00000000-0000-0000-0000-000000000000}"/>
          </ac:spMkLst>
        </pc:spChg>
        <pc:spChg chg="mod">
          <ac:chgData name="Abura You" userId="2a9ef800-a565-41b6-ad07-ffd4e73afa85" providerId="ADAL" clId="{6816565D-39F0-1E40-9BB6-B8E55E2F1F34}" dt="2023-12-25T14:36:54.814" v="1226" actId="20577"/>
          <ac:spMkLst>
            <pc:docMk/>
            <pc:sldMk cId="3968358813" sldId="385"/>
            <ac:spMk id="69" creationId="{00000000-0000-0000-0000-000000000000}"/>
          </ac:spMkLst>
        </pc:spChg>
      </pc:sldChg>
      <pc:sldChg chg="addSp delSp modSp add mod modAnim">
        <pc:chgData name="Abura You" userId="2a9ef800-a565-41b6-ad07-ffd4e73afa85" providerId="ADAL" clId="{6816565D-39F0-1E40-9BB6-B8E55E2F1F34}" dt="2023-12-25T16:13:09.430" v="1885" actId="404"/>
        <pc:sldMkLst>
          <pc:docMk/>
          <pc:sldMk cId="1504186206" sldId="386"/>
        </pc:sldMkLst>
        <pc:spChg chg="mod">
          <ac:chgData name="Abura You" userId="2a9ef800-a565-41b6-ad07-ffd4e73afa85" providerId="ADAL" clId="{6816565D-39F0-1E40-9BB6-B8E55E2F1F34}" dt="2023-12-25T16:13:09.430" v="1885" actId="404"/>
          <ac:spMkLst>
            <pc:docMk/>
            <pc:sldMk cId="1504186206" sldId="386"/>
            <ac:spMk id="3" creationId="{00000000-0000-0000-0000-000000000000}"/>
          </ac:spMkLst>
        </pc:spChg>
        <pc:spChg chg="del">
          <ac:chgData name="Abura You" userId="2a9ef800-a565-41b6-ad07-ffd4e73afa85" providerId="ADAL" clId="{6816565D-39F0-1E40-9BB6-B8E55E2F1F34}" dt="2023-12-25T14:42:45.428" v="1390" actId="478"/>
          <ac:spMkLst>
            <pc:docMk/>
            <pc:sldMk cId="1504186206" sldId="386"/>
            <ac:spMk id="4" creationId="{00000000-0000-0000-0000-000000000000}"/>
          </ac:spMkLst>
        </pc:spChg>
        <pc:spChg chg="mod">
          <ac:chgData name="Abura You" userId="2a9ef800-a565-41b6-ad07-ffd4e73afa85" providerId="ADAL" clId="{6816565D-39F0-1E40-9BB6-B8E55E2F1F34}" dt="2023-12-25T14:42:37.029" v="1389" actId="20577"/>
          <ac:spMkLst>
            <pc:docMk/>
            <pc:sldMk cId="1504186206" sldId="386"/>
            <ac:spMk id="7" creationId="{00000000-0000-0000-0000-000000000000}"/>
          </ac:spMkLst>
        </pc:spChg>
        <pc:spChg chg="add del mod">
          <ac:chgData name="Abura You" userId="2a9ef800-a565-41b6-ad07-ffd4e73afa85" providerId="ADAL" clId="{6816565D-39F0-1E40-9BB6-B8E55E2F1F34}" dt="2023-12-25T14:51:33.391" v="1864"/>
          <ac:spMkLst>
            <pc:docMk/>
            <pc:sldMk cId="1504186206" sldId="386"/>
            <ac:spMk id="9" creationId="{6296170D-BB68-0A22-91AF-72D7FA1A78E5}"/>
          </ac:spMkLst>
        </pc:spChg>
        <pc:spChg chg="mod">
          <ac:chgData name="Abura You" userId="2a9ef800-a565-41b6-ad07-ffd4e73afa85" providerId="ADAL" clId="{6816565D-39F0-1E40-9BB6-B8E55E2F1F34}" dt="2023-12-25T14:52:01.997" v="1877" actId="20577"/>
          <ac:spMkLst>
            <pc:docMk/>
            <pc:sldMk cId="1504186206" sldId="386"/>
            <ac:spMk id="10" creationId="{5C680C43-BDE6-6265-9472-3BD80988DD89}"/>
          </ac:spMkLst>
        </pc:spChg>
        <pc:spChg chg="mod">
          <ac:chgData name="Abura You" userId="2a9ef800-a565-41b6-ad07-ffd4e73afa85" providerId="ADAL" clId="{6816565D-39F0-1E40-9BB6-B8E55E2F1F34}" dt="2023-12-25T14:42:30.261" v="1378" actId="20577"/>
          <ac:spMkLst>
            <pc:docMk/>
            <pc:sldMk cId="1504186206" sldId="386"/>
            <ac:spMk id="64" creationId="{00000000-0000-0000-0000-000000000000}"/>
          </ac:spMkLst>
        </pc:spChg>
        <pc:spChg chg="mod">
          <ac:chgData name="Abura You" userId="2a9ef800-a565-41b6-ad07-ffd4e73afa85" providerId="ADAL" clId="{6816565D-39F0-1E40-9BB6-B8E55E2F1F34}" dt="2023-12-25T14:51:48.660" v="1871" actId="20577"/>
          <ac:spMkLst>
            <pc:docMk/>
            <pc:sldMk cId="1504186206" sldId="386"/>
            <ac:spMk id="66" creationId="{00000000-0000-0000-0000-000000000000}"/>
          </ac:spMkLst>
        </pc:spChg>
        <pc:spChg chg="mod">
          <ac:chgData name="Abura You" userId="2a9ef800-a565-41b6-ad07-ffd4e73afa85" providerId="ADAL" clId="{6816565D-39F0-1E40-9BB6-B8E55E2F1F34}" dt="2023-12-25T14:50:05.090" v="1806" actId="20577"/>
          <ac:spMkLst>
            <pc:docMk/>
            <pc:sldMk cId="1504186206" sldId="386"/>
            <ac:spMk id="67" creationId="{00000000-0000-0000-0000-000000000000}"/>
          </ac:spMkLst>
        </pc:spChg>
        <pc:spChg chg="mod">
          <ac:chgData name="Abura You" userId="2a9ef800-a565-41b6-ad07-ffd4e73afa85" providerId="ADAL" clId="{6816565D-39F0-1E40-9BB6-B8E55E2F1F34}" dt="2023-12-25T14:47:00.097" v="1588" actId="20577"/>
          <ac:spMkLst>
            <pc:docMk/>
            <pc:sldMk cId="1504186206" sldId="386"/>
            <ac:spMk id="68" creationId="{00000000-0000-0000-0000-000000000000}"/>
          </ac:spMkLst>
        </pc:spChg>
        <pc:spChg chg="mod">
          <ac:chgData name="Abura You" userId="2a9ef800-a565-41b6-ad07-ffd4e73afa85" providerId="ADAL" clId="{6816565D-39F0-1E40-9BB6-B8E55E2F1F34}" dt="2023-12-25T14:44:10.444" v="1505" actId="20577"/>
          <ac:spMkLst>
            <pc:docMk/>
            <pc:sldMk cId="1504186206" sldId="386"/>
            <ac:spMk id="69" creationId="{00000000-0000-0000-0000-000000000000}"/>
          </ac:spMkLst>
        </pc:spChg>
      </pc:sldChg>
      <pc:sldChg chg="addSp delSp modSp add mod modAnim">
        <pc:chgData name="Abura You" userId="2a9ef800-a565-41b6-ad07-ffd4e73afa85" providerId="ADAL" clId="{6816565D-39F0-1E40-9BB6-B8E55E2F1F34}" dt="2023-12-25T16:18:56.007" v="2095" actId="20577"/>
        <pc:sldMkLst>
          <pc:docMk/>
          <pc:sldMk cId="3745656576" sldId="387"/>
        </pc:sldMkLst>
        <pc:spChg chg="mod">
          <ac:chgData name="Abura You" userId="2a9ef800-a565-41b6-ad07-ffd4e73afa85" providerId="ADAL" clId="{6816565D-39F0-1E40-9BB6-B8E55E2F1F34}" dt="2023-12-25T16:13:39.347" v="1897" actId="404"/>
          <ac:spMkLst>
            <pc:docMk/>
            <pc:sldMk cId="3745656576" sldId="387"/>
            <ac:spMk id="3" creationId="{00000000-0000-0000-0000-000000000000}"/>
          </ac:spMkLst>
        </pc:spChg>
        <pc:spChg chg="del mod">
          <ac:chgData name="Abura You" userId="2a9ef800-a565-41b6-ad07-ffd4e73afa85" providerId="ADAL" clId="{6816565D-39F0-1E40-9BB6-B8E55E2F1F34}" dt="2023-12-25T16:18:31.429" v="2070"/>
          <ac:spMkLst>
            <pc:docMk/>
            <pc:sldMk cId="3745656576" sldId="387"/>
            <ac:spMk id="4" creationId="{00000000-0000-0000-0000-000000000000}"/>
          </ac:spMkLst>
        </pc:spChg>
        <pc:spChg chg="mod">
          <ac:chgData name="Abura You" userId="2a9ef800-a565-41b6-ad07-ffd4e73afa85" providerId="ADAL" clId="{6816565D-39F0-1E40-9BB6-B8E55E2F1F34}" dt="2023-12-25T16:13:58.869" v="1911" actId="20577"/>
          <ac:spMkLst>
            <pc:docMk/>
            <pc:sldMk cId="3745656576" sldId="387"/>
            <ac:spMk id="7" creationId="{00000000-0000-0000-0000-000000000000}"/>
          </ac:spMkLst>
        </pc:spChg>
        <pc:spChg chg="add del mod">
          <ac:chgData name="Abura You" userId="2a9ef800-a565-41b6-ad07-ffd4e73afa85" providerId="ADAL" clId="{6816565D-39F0-1E40-9BB6-B8E55E2F1F34}" dt="2023-12-25T16:13:47.347" v="1900"/>
          <ac:spMkLst>
            <pc:docMk/>
            <pc:sldMk cId="3745656576" sldId="387"/>
            <ac:spMk id="9" creationId="{99627E48-A161-88D3-9935-B4D7FEE00324}"/>
          </ac:spMkLst>
        </pc:spChg>
        <pc:spChg chg="del">
          <ac:chgData name="Abura You" userId="2a9ef800-a565-41b6-ad07-ffd4e73afa85" providerId="ADAL" clId="{6816565D-39F0-1E40-9BB6-B8E55E2F1F34}" dt="2023-12-25T16:18:38.455" v="2072" actId="478"/>
          <ac:spMkLst>
            <pc:docMk/>
            <pc:sldMk cId="3745656576" sldId="387"/>
            <ac:spMk id="10" creationId="{5C680C43-BDE6-6265-9472-3BD80988DD89}"/>
          </ac:spMkLst>
        </pc:spChg>
        <pc:spChg chg="mod">
          <ac:chgData name="Abura You" userId="2a9ef800-a565-41b6-ad07-ffd4e73afa85" providerId="ADAL" clId="{6816565D-39F0-1E40-9BB6-B8E55E2F1F34}" dt="2023-12-25T16:14:12.837" v="1919" actId="20577"/>
          <ac:spMkLst>
            <pc:docMk/>
            <pc:sldMk cId="3745656576" sldId="387"/>
            <ac:spMk id="64" creationId="{00000000-0000-0000-0000-000000000000}"/>
          </ac:spMkLst>
        </pc:spChg>
        <pc:spChg chg="mod">
          <ac:chgData name="Abura You" userId="2a9ef800-a565-41b6-ad07-ffd4e73afa85" providerId="ADAL" clId="{6816565D-39F0-1E40-9BB6-B8E55E2F1F34}" dt="2023-12-25T16:18:56.007" v="2095" actId="20577"/>
          <ac:spMkLst>
            <pc:docMk/>
            <pc:sldMk cId="3745656576" sldId="387"/>
            <ac:spMk id="66" creationId="{00000000-0000-0000-0000-000000000000}"/>
          </ac:spMkLst>
        </pc:spChg>
        <pc:spChg chg="mod">
          <ac:chgData name="Abura You" userId="2a9ef800-a565-41b6-ad07-ffd4e73afa85" providerId="ADAL" clId="{6816565D-39F0-1E40-9BB6-B8E55E2F1F34}" dt="2023-12-25T16:16:35.863" v="2068" actId="20577"/>
          <ac:spMkLst>
            <pc:docMk/>
            <pc:sldMk cId="3745656576" sldId="387"/>
            <ac:spMk id="67" creationId="{00000000-0000-0000-0000-000000000000}"/>
          </ac:spMkLst>
        </pc:spChg>
        <pc:spChg chg="mod">
          <ac:chgData name="Abura You" userId="2a9ef800-a565-41b6-ad07-ffd4e73afa85" providerId="ADAL" clId="{6816565D-39F0-1E40-9BB6-B8E55E2F1F34}" dt="2023-12-25T16:15:23.221" v="1974" actId="20577"/>
          <ac:spMkLst>
            <pc:docMk/>
            <pc:sldMk cId="3745656576" sldId="387"/>
            <ac:spMk id="68" creationId="{00000000-0000-0000-0000-000000000000}"/>
          </ac:spMkLst>
        </pc:spChg>
        <pc:spChg chg="mod">
          <ac:chgData name="Abura You" userId="2a9ef800-a565-41b6-ad07-ffd4e73afa85" providerId="ADAL" clId="{6816565D-39F0-1E40-9BB6-B8E55E2F1F34}" dt="2023-12-25T16:14:51.172" v="1938" actId="20577"/>
          <ac:spMkLst>
            <pc:docMk/>
            <pc:sldMk cId="3745656576" sldId="387"/>
            <ac:spMk id="69" creationId="{00000000-0000-0000-0000-000000000000}"/>
          </ac:spMkLst>
        </pc:spChg>
        <pc:grpChg chg="del">
          <ac:chgData name="Abura You" userId="2a9ef800-a565-41b6-ad07-ffd4e73afa85" providerId="ADAL" clId="{6816565D-39F0-1E40-9BB6-B8E55E2F1F34}" dt="2023-12-25T16:18:35.037" v="2071" actId="478"/>
          <ac:grpSpMkLst>
            <pc:docMk/>
            <pc:sldMk cId="3745656576" sldId="387"/>
            <ac:grpSpMk id="11" creationId="{8A67AA57-F6AB-B817-4609-D869D6CCED49}"/>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293307086614E-2"/>
          <c:y val="0.13381649029180101"/>
          <c:w val="0.93577066929133901"/>
          <c:h val="0.77869188123204502"/>
        </c:manualLayout>
      </c:layout>
      <c:barChart>
        <c:barDir val="col"/>
        <c:grouping val="clustered"/>
        <c:varyColors val="0"/>
        <c:ser>
          <c:idx val="0"/>
          <c:order val="0"/>
          <c:tx>
            <c:strRef>
              <c:f>Sheet1!$B$1</c:f>
              <c:strCache>
                <c:ptCount val="1"/>
                <c:pt idx="0">
                  <c:v>Employees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Sheet1!$B$2:$B$10</c:f>
              <c:numCache>
                <c:formatCode>General</c:formatCode>
                <c:ptCount val="9"/>
                <c:pt idx="0">
                  <c:v>8</c:v>
                </c:pt>
                <c:pt idx="1">
                  <c:v>8</c:v>
                </c:pt>
                <c:pt idx="2">
                  <c:v>8</c:v>
                </c:pt>
                <c:pt idx="3">
                  <c:v>8</c:v>
                </c:pt>
                <c:pt idx="4">
                  <c:v>10</c:v>
                </c:pt>
                <c:pt idx="5">
                  <c:v>10</c:v>
                </c:pt>
                <c:pt idx="6">
                  <c:v>10</c:v>
                </c:pt>
                <c:pt idx="7">
                  <c:v>7</c:v>
                </c:pt>
                <c:pt idx="8">
                  <c:v>12</c:v>
                </c:pt>
              </c:numCache>
            </c:numRef>
          </c:val>
          <c:extLst>
            <c:ext xmlns:c16="http://schemas.microsoft.com/office/drawing/2014/chart" uri="{C3380CC4-5D6E-409C-BE32-E72D297353CC}">
              <c16:uniqueId val="{00000000-C748-8D4B-A7F1-13ADFC0C7C4C}"/>
            </c:ext>
          </c:extLst>
        </c:ser>
        <c:ser>
          <c:idx val="1"/>
          <c:order val="1"/>
          <c:tx>
            <c:strRef>
              <c:f>Sheet1!$C$1</c:f>
              <c:strCache>
                <c:ptCount val="1"/>
                <c:pt idx="0">
                  <c:v>Annual Sales （Million CNY）</c:v>
                </c:pt>
              </c:strCache>
            </c:strRef>
          </c:tx>
          <c:spPr>
            <a:blipFill>
              <a:blip xmlns:r="http://schemas.openxmlformats.org/officeDocument/2006/relationships" r:embed="rId3"/>
              <a:tile tx="0" ty="0" sx="100000" sy="100000" flip="none" algn="tl"/>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Sheet1!$C$2:$C$10</c:f>
              <c:numCache>
                <c:formatCode>General</c:formatCode>
                <c:ptCount val="9"/>
                <c:pt idx="0">
                  <c:v>13</c:v>
                </c:pt>
                <c:pt idx="1">
                  <c:v>16</c:v>
                </c:pt>
                <c:pt idx="2">
                  <c:v>47</c:v>
                </c:pt>
                <c:pt idx="3">
                  <c:v>34</c:v>
                </c:pt>
                <c:pt idx="4">
                  <c:v>39</c:v>
                </c:pt>
                <c:pt idx="5">
                  <c:v>61</c:v>
                </c:pt>
                <c:pt idx="6">
                  <c:v>40</c:v>
                </c:pt>
                <c:pt idx="7">
                  <c:v>35</c:v>
                </c:pt>
                <c:pt idx="8">
                  <c:v>41</c:v>
                </c:pt>
              </c:numCache>
            </c:numRef>
          </c:val>
          <c:extLst>
            <c:ext xmlns:c16="http://schemas.microsoft.com/office/drawing/2014/chart" uri="{C3380CC4-5D6E-409C-BE32-E72D297353CC}">
              <c16:uniqueId val="{00000001-C748-8D4B-A7F1-13ADFC0C7C4C}"/>
            </c:ext>
          </c:extLst>
        </c:ser>
        <c:dLbls>
          <c:showLegendKey val="0"/>
          <c:showVal val="0"/>
          <c:showCatName val="0"/>
          <c:showSerName val="0"/>
          <c:showPercent val="0"/>
          <c:showBubbleSize val="0"/>
        </c:dLbls>
        <c:gapWidth val="219"/>
        <c:axId val="1551122639"/>
        <c:axId val="1550983151"/>
      </c:barChart>
      <c:catAx>
        <c:axId val="1551122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DE"/>
          </a:p>
        </c:txPr>
        <c:crossAx val="1550983151"/>
        <c:crosses val="autoZero"/>
        <c:auto val="1"/>
        <c:lblAlgn val="ctr"/>
        <c:lblOffset val="100"/>
        <c:noMultiLvlLbl val="0"/>
      </c:catAx>
      <c:valAx>
        <c:axId val="1550983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DE"/>
          </a:p>
        </c:txPr>
        <c:crossAx val="1551122639"/>
        <c:crosses val="autoZero"/>
        <c:crossBetween val="between"/>
      </c:valAx>
      <c:spPr>
        <a:noFill/>
        <a:ln>
          <a:noFill/>
        </a:ln>
        <a:effectLst/>
      </c:spPr>
    </c:plotArea>
    <c:legend>
      <c:legendPos val="t"/>
      <c:layout>
        <c:manualLayout>
          <c:xMode val="edge"/>
          <c:yMode val="edge"/>
          <c:x val="0.2894425508640372"/>
          <c:y val="1.8883340950466367E-2"/>
          <c:w val="0.34638520547310164"/>
          <c:h val="4.6307487211567522E-2"/>
        </c:manualLayout>
      </c:layout>
      <c:overlay val="0"/>
      <c:spPr>
        <a:noFill/>
        <a:ln>
          <a:noFill/>
        </a:ln>
        <a:effectLst/>
      </c:spPr>
      <c:txPr>
        <a:bodyPr rot="0" spcFirstLastPara="1" vertOverflow="ellipsis" vert="horz" wrap="square" anchor="ctr" anchorCtr="1"/>
        <a:lstStyle/>
        <a:p>
          <a:pPr>
            <a:defRPr lang="zh-CN" sz="1195" b="0" i="0" u="none" strike="noStrike" kern="1600" baseline="0">
              <a:ln>
                <a:solidFill>
                  <a:schemeClr val="accent1"/>
                </a:solidFill>
              </a:ln>
              <a:solidFill>
                <a:schemeClr val="tx1">
                  <a:lumMod val="65000"/>
                  <a:lumOff val="35000"/>
                </a:schemeClr>
              </a:solidFill>
              <a:latin typeface="+mn-lt"/>
              <a:ea typeface="+mn-ea"/>
              <a:cs typeface="+mn-cs"/>
            </a:defRPr>
          </a:pPr>
          <a:endParaRPr lang="en-DE"/>
        </a:p>
      </c:txPr>
    </c:legend>
    <c:plotVisOnly val="0"/>
    <c:dispBlanksAs val="gap"/>
    <c:showDLblsOverMax val="0"/>
  </c:chart>
  <c:spPr>
    <a:noFill/>
    <a:ln>
      <a:noFill/>
    </a:ln>
    <a:effectLst/>
  </c:spPr>
  <c:txPr>
    <a:bodyPr/>
    <a:lstStyle/>
    <a:p>
      <a:pPr>
        <a:defRPr lang="zh-CN"/>
      </a:pPr>
      <a:endParaRPr lang="en-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6E724A-4958-4D68-B09D-C1B9A27A434D}" type="doc">
      <dgm:prSet loTypeId="urn:microsoft.com/office/officeart/2005/8/layout/hProcess9" loCatId="process" qsTypeId="urn:microsoft.com/office/officeart/2005/8/quickstyle/simple1" qsCatId="simple" csTypeId="urn:microsoft.com/office/officeart/2005/8/colors/accent1_2" csCatId="accent1" phldr="1"/>
      <dgm:spPr/>
    </dgm:pt>
    <dgm:pt modelId="{462A733F-6339-4AED-87EB-BA978D86B329}">
      <dgm:prSet phldrT="[Text]"/>
      <dgm:spPr/>
      <dgm:t>
        <a:bodyPr/>
        <a:lstStyle/>
        <a:p>
          <a:r>
            <a:rPr lang="de-DE" dirty="0"/>
            <a:t>2022</a:t>
          </a:r>
        </a:p>
        <a:p>
          <a:r>
            <a:rPr lang="de-DE" dirty="0"/>
            <a:t>Timisoara</a:t>
          </a:r>
          <a:r>
            <a:rPr lang="zh-CN" altLang="en-US" dirty="0"/>
            <a:t>，</a:t>
          </a:r>
          <a:endParaRPr lang="en-US" altLang="zh-CN" dirty="0"/>
        </a:p>
        <a:p>
          <a:r>
            <a:rPr lang="de-DE" dirty="0"/>
            <a:t>RO </a:t>
          </a:r>
        </a:p>
        <a:p>
          <a:r>
            <a:rPr lang="en-US" dirty="0"/>
            <a:t>Continental HUD assembly line installation</a:t>
          </a:r>
          <a:endParaRPr lang="de-DE" dirty="0"/>
        </a:p>
      </dgm:t>
    </dgm:pt>
    <dgm:pt modelId="{6387116F-C274-431F-B544-38A6C8EAA9D3}" type="parTrans" cxnId="{834FCF7F-8222-4757-B662-6515514814BF}">
      <dgm:prSet/>
      <dgm:spPr/>
      <dgm:t>
        <a:bodyPr/>
        <a:lstStyle/>
        <a:p>
          <a:endParaRPr lang="de-DE"/>
        </a:p>
      </dgm:t>
    </dgm:pt>
    <dgm:pt modelId="{A4B76575-1ECE-46B0-95F7-72117BF2993D}" type="sibTrans" cxnId="{834FCF7F-8222-4757-B662-6515514814BF}">
      <dgm:prSet/>
      <dgm:spPr/>
      <dgm:t>
        <a:bodyPr/>
        <a:lstStyle/>
        <a:p>
          <a:endParaRPr lang="de-DE"/>
        </a:p>
      </dgm:t>
    </dgm:pt>
    <dgm:pt modelId="{5893CD2B-CD3A-4360-A70B-F20B20974818}">
      <dgm:prSet phldrT="[Text]"/>
      <dgm:spPr/>
      <dgm:t>
        <a:bodyPr/>
        <a:lstStyle/>
        <a:p>
          <a:r>
            <a:rPr lang="de-DE" dirty="0"/>
            <a:t>2022-2023</a:t>
          </a:r>
        </a:p>
        <a:p>
          <a:r>
            <a:rPr lang="de-DE" dirty="0"/>
            <a:t>Magdeburg, </a:t>
          </a:r>
        </a:p>
        <a:p>
          <a:r>
            <a:rPr lang="de-DE" dirty="0"/>
            <a:t>DE</a:t>
          </a:r>
        </a:p>
        <a:p>
          <a:r>
            <a:rPr lang="de-DE" dirty="0"/>
            <a:t>MEB </a:t>
          </a:r>
          <a:r>
            <a:rPr lang="de-DE" dirty="0" err="1"/>
            <a:t>module</a:t>
          </a:r>
          <a:r>
            <a:rPr lang="de-DE" dirty="0"/>
            <a:t> </a:t>
          </a:r>
          <a:r>
            <a:rPr lang="de-DE" dirty="0" err="1"/>
            <a:t>packing</a:t>
          </a:r>
          <a:r>
            <a:rPr lang="de-DE" dirty="0"/>
            <a:t> </a:t>
          </a:r>
          <a:r>
            <a:rPr lang="de-DE" dirty="0" err="1"/>
            <a:t>line</a:t>
          </a:r>
          <a:r>
            <a:rPr lang="de-DE" dirty="0"/>
            <a:t> </a:t>
          </a:r>
          <a:r>
            <a:rPr lang="de-DE" dirty="0" err="1"/>
            <a:t>installation</a:t>
          </a:r>
          <a:r>
            <a:rPr lang="de-DE" dirty="0"/>
            <a:t> and </a:t>
          </a:r>
          <a:r>
            <a:rPr lang="de-DE" dirty="0" err="1"/>
            <a:t>debugging</a:t>
          </a:r>
          <a:endParaRPr lang="de-DE" dirty="0"/>
        </a:p>
      </dgm:t>
    </dgm:pt>
    <dgm:pt modelId="{077DAB16-C602-4DC1-A260-78E53EC3FC3A}" type="parTrans" cxnId="{4F3D1379-FB2B-4696-9BC9-7C5744253335}">
      <dgm:prSet/>
      <dgm:spPr/>
      <dgm:t>
        <a:bodyPr/>
        <a:lstStyle/>
        <a:p>
          <a:endParaRPr lang="de-DE"/>
        </a:p>
      </dgm:t>
    </dgm:pt>
    <dgm:pt modelId="{1287DF80-ECA5-4E5D-AE7D-A905305576EC}" type="sibTrans" cxnId="{4F3D1379-FB2B-4696-9BC9-7C5744253335}">
      <dgm:prSet/>
      <dgm:spPr/>
      <dgm:t>
        <a:bodyPr/>
        <a:lstStyle/>
        <a:p>
          <a:endParaRPr lang="de-DE"/>
        </a:p>
      </dgm:t>
    </dgm:pt>
    <dgm:pt modelId="{8D9DDEC7-B39C-4C83-BA4D-2DC29AF8032B}">
      <dgm:prSet phldrT="[Text]"/>
      <dgm:spPr/>
      <dgm:t>
        <a:bodyPr/>
        <a:lstStyle/>
        <a:p>
          <a:r>
            <a:rPr lang="de-DE" dirty="0"/>
            <a:t>2020-2023</a:t>
          </a:r>
        </a:p>
        <a:p>
          <a:r>
            <a:rPr lang="de-DE" dirty="0"/>
            <a:t>Trutnov</a:t>
          </a:r>
          <a:r>
            <a:rPr lang="zh-CN" altLang="en-US" dirty="0"/>
            <a:t>，</a:t>
          </a:r>
          <a:endParaRPr lang="en-US" altLang="zh-CN" dirty="0"/>
        </a:p>
        <a:p>
          <a:r>
            <a:rPr lang="de-DE" dirty="0"/>
            <a:t>CZ</a:t>
          </a:r>
        </a:p>
        <a:p>
          <a:r>
            <a:rPr lang="de-DE" dirty="0"/>
            <a:t>Continental CFCV </a:t>
          </a:r>
          <a:r>
            <a:rPr lang="de-DE" dirty="0" err="1"/>
            <a:t>assembly</a:t>
          </a:r>
          <a:r>
            <a:rPr lang="de-DE" dirty="0"/>
            <a:t> </a:t>
          </a:r>
          <a:r>
            <a:rPr lang="de-DE" dirty="0" err="1"/>
            <a:t>line</a:t>
          </a:r>
          <a:endParaRPr lang="de-DE" dirty="0"/>
        </a:p>
      </dgm:t>
    </dgm:pt>
    <dgm:pt modelId="{8B80395B-495A-45D9-89FE-052DFE90AE79}" type="parTrans" cxnId="{AB4E9ECE-B4CF-49F3-97E9-E82C42449C88}">
      <dgm:prSet/>
      <dgm:spPr/>
      <dgm:t>
        <a:bodyPr/>
        <a:lstStyle/>
        <a:p>
          <a:endParaRPr lang="de-DE"/>
        </a:p>
      </dgm:t>
    </dgm:pt>
    <dgm:pt modelId="{62D22FAA-3401-4D32-A5E7-B1683EF64A4B}" type="sibTrans" cxnId="{AB4E9ECE-B4CF-49F3-97E9-E82C42449C88}">
      <dgm:prSet/>
      <dgm:spPr/>
      <dgm:t>
        <a:bodyPr/>
        <a:lstStyle/>
        <a:p>
          <a:endParaRPr lang="de-DE"/>
        </a:p>
      </dgm:t>
    </dgm:pt>
    <dgm:pt modelId="{3267784D-BDFA-4906-BF03-F7C0D15C6E06}" type="pres">
      <dgm:prSet presAssocID="{DC6E724A-4958-4D68-B09D-C1B9A27A434D}" presName="CompostProcess" presStyleCnt="0">
        <dgm:presLayoutVars>
          <dgm:dir/>
          <dgm:resizeHandles val="exact"/>
        </dgm:presLayoutVars>
      </dgm:prSet>
      <dgm:spPr/>
    </dgm:pt>
    <dgm:pt modelId="{FA73C5C8-BBE6-4F47-AA87-7A193B3E7C85}" type="pres">
      <dgm:prSet presAssocID="{DC6E724A-4958-4D68-B09D-C1B9A27A434D}" presName="arrow" presStyleLbl="bgShp" presStyleIdx="0" presStyleCnt="1"/>
      <dgm:spPr/>
    </dgm:pt>
    <dgm:pt modelId="{BC5F82A5-9847-45F1-B6D5-00354EEC0B78}" type="pres">
      <dgm:prSet presAssocID="{DC6E724A-4958-4D68-B09D-C1B9A27A434D}" presName="linearProcess" presStyleCnt="0"/>
      <dgm:spPr/>
    </dgm:pt>
    <dgm:pt modelId="{C66C7ADF-5D7A-4229-B3FD-6847E1F558CB}" type="pres">
      <dgm:prSet presAssocID="{462A733F-6339-4AED-87EB-BA978D86B329}" presName="textNode" presStyleLbl="node1" presStyleIdx="0" presStyleCnt="3">
        <dgm:presLayoutVars>
          <dgm:bulletEnabled val="1"/>
        </dgm:presLayoutVars>
      </dgm:prSet>
      <dgm:spPr/>
    </dgm:pt>
    <dgm:pt modelId="{8A4F0230-87B5-4391-96F7-32E8BD044EC8}" type="pres">
      <dgm:prSet presAssocID="{A4B76575-1ECE-46B0-95F7-72117BF2993D}" presName="sibTrans" presStyleCnt="0"/>
      <dgm:spPr/>
    </dgm:pt>
    <dgm:pt modelId="{CB341D51-0D9A-4767-8340-892441902405}" type="pres">
      <dgm:prSet presAssocID="{5893CD2B-CD3A-4360-A70B-F20B20974818}" presName="textNode" presStyleLbl="node1" presStyleIdx="1" presStyleCnt="3">
        <dgm:presLayoutVars>
          <dgm:bulletEnabled val="1"/>
        </dgm:presLayoutVars>
      </dgm:prSet>
      <dgm:spPr/>
    </dgm:pt>
    <dgm:pt modelId="{EF505263-8109-4E56-9BBE-C6B1D86D8918}" type="pres">
      <dgm:prSet presAssocID="{1287DF80-ECA5-4E5D-AE7D-A905305576EC}" presName="sibTrans" presStyleCnt="0"/>
      <dgm:spPr/>
    </dgm:pt>
    <dgm:pt modelId="{D6952375-FF35-4108-A0D8-0E40262C0222}" type="pres">
      <dgm:prSet presAssocID="{8D9DDEC7-B39C-4C83-BA4D-2DC29AF8032B}" presName="textNode" presStyleLbl="node1" presStyleIdx="2" presStyleCnt="3">
        <dgm:presLayoutVars>
          <dgm:bulletEnabled val="1"/>
        </dgm:presLayoutVars>
      </dgm:prSet>
      <dgm:spPr/>
    </dgm:pt>
  </dgm:ptLst>
  <dgm:cxnLst>
    <dgm:cxn modelId="{A96CF758-E28C-4E40-8EFE-7E2598EC5FE3}" type="presOf" srcId="{5893CD2B-CD3A-4360-A70B-F20B20974818}" destId="{CB341D51-0D9A-4767-8340-892441902405}" srcOrd="0" destOrd="0" presId="urn:microsoft.com/office/officeart/2005/8/layout/hProcess9"/>
    <dgm:cxn modelId="{1DFCF46C-BE51-4E50-8A04-D2AB8FD9C554}" type="presOf" srcId="{DC6E724A-4958-4D68-B09D-C1B9A27A434D}" destId="{3267784D-BDFA-4906-BF03-F7C0D15C6E06}" srcOrd="0" destOrd="0" presId="urn:microsoft.com/office/officeart/2005/8/layout/hProcess9"/>
    <dgm:cxn modelId="{4F3D1379-FB2B-4696-9BC9-7C5744253335}" srcId="{DC6E724A-4958-4D68-B09D-C1B9A27A434D}" destId="{5893CD2B-CD3A-4360-A70B-F20B20974818}" srcOrd="1" destOrd="0" parTransId="{077DAB16-C602-4DC1-A260-78E53EC3FC3A}" sibTransId="{1287DF80-ECA5-4E5D-AE7D-A905305576EC}"/>
    <dgm:cxn modelId="{834FCF7F-8222-4757-B662-6515514814BF}" srcId="{DC6E724A-4958-4D68-B09D-C1B9A27A434D}" destId="{462A733F-6339-4AED-87EB-BA978D86B329}" srcOrd="0" destOrd="0" parTransId="{6387116F-C274-431F-B544-38A6C8EAA9D3}" sibTransId="{A4B76575-1ECE-46B0-95F7-72117BF2993D}"/>
    <dgm:cxn modelId="{D7F705C6-171A-4257-9D40-BFE96363119D}" type="presOf" srcId="{462A733F-6339-4AED-87EB-BA978D86B329}" destId="{C66C7ADF-5D7A-4229-B3FD-6847E1F558CB}" srcOrd="0" destOrd="0" presId="urn:microsoft.com/office/officeart/2005/8/layout/hProcess9"/>
    <dgm:cxn modelId="{F33E62CD-50FD-4201-B0B9-A129355AA39A}" type="presOf" srcId="{8D9DDEC7-B39C-4C83-BA4D-2DC29AF8032B}" destId="{D6952375-FF35-4108-A0D8-0E40262C0222}" srcOrd="0" destOrd="0" presId="urn:microsoft.com/office/officeart/2005/8/layout/hProcess9"/>
    <dgm:cxn modelId="{AB4E9ECE-B4CF-49F3-97E9-E82C42449C88}" srcId="{DC6E724A-4958-4D68-B09D-C1B9A27A434D}" destId="{8D9DDEC7-B39C-4C83-BA4D-2DC29AF8032B}" srcOrd="2" destOrd="0" parTransId="{8B80395B-495A-45D9-89FE-052DFE90AE79}" sibTransId="{62D22FAA-3401-4D32-A5E7-B1683EF64A4B}"/>
    <dgm:cxn modelId="{363C1B79-476C-443D-B7D1-22864103CA1F}" type="presParOf" srcId="{3267784D-BDFA-4906-BF03-F7C0D15C6E06}" destId="{FA73C5C8-BBE6-4F47-AA87-7A193B3E7C85}" srcOrd="0" destOrd="0" presId="urn:microsoft.com/office/officeart/2005/8/layout/hProcess9"/>
    <dgm:cxn modelId="{5970E5F4-E2DE-4354-9936-D17CCBF6B7C3}" type="presParOf" srcId="{3267784D-BDFA-4906-BF03-F7C0D15C6E06}" destId="{BC5F82A5-9847-45F1-B6D5-00354EEC0B78}" srcOrd="1" destOrd="0" presId="urn:microsoft.com/office/officeart/2005/8/layout/hProcess9"/>
    <dgm:cxn modelId="{B13FF472-100D-4C88-8AD3-FCDB014797EA}" type="presParOf" srcId="{BC5F82A5-9847-45F1-B6D5-00354EEC0B78}" destId="{C66C7ADF-5D7A-4229-B3FD-6847E1F558CB}" srcOrd="0" destOrd="0" presId="urn:microsoft.com/office/officeart/2005/8/layout/hProcess9"/>
    <dgm:cxn modelId="{0EC12338-2E10-4B31-9D9B-762B25B9EAF9}" type="presParOf" srcId="{BC5F82A5-9847-45F1-B6D5-00354EEC0B78}" destId="{8A4F0230-87B5-4391-96F7-32E8BD044EC8}" srcOrd="1" destOrd="0" presId="urn:microsoft.com/office/officeart/2005/8/layout/hProcess9"/>
    <dgm:cxn modelId="{BB9EBB81-228C-4E3C-BEC3-A22D216B4A8C}" type="presParOf" srcId="{BC5F82A5-9847-45F1-B6D5-00354EEC0B78}" destId="{CB341D51-0D9A-4767-8340-892441902405}" srcOrd="2" destOrd="0" presId="urn:microsoft.com/office/officeart/2005/8/layout/hProcess9"/>
    <dgm:cxn modelId="{E0D3DF3A-0363-4D3F-9DDE-0E96AA99DFC3}" type="presParOf" srcId="{BC5F82A5-9847-45F1-B6D5-00354EEC0B78}" destId="{EF505263-8109-4E56-9BBE-C6B1D86D8918}" srcOrd="3" destOrd="0" presId="urn:microsoft.com/office/officeart/2005/8/layout/hProcess9"/>
    <dgm:cxn modelId="{98C1D5EE-23C6-42CF-A141-92FBFCE41D8E}" type="presParOf" srcId="{BC5F82A5-9847-45F1-B6D5-00354EEC0B78}" destId="{D6952375-FF35-4108-A0D8-0E40262C022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3C5C8-BBE6-4F47-AA87-7A193B3E7C85}">
      <dsp:nvSpPr>
        <dsp:cNvPr id="0" name=""/>
        <dsp:cNvSpPr/>
      </dsp:nvSpPr>
      <dsp:spPr>
        <a:xfrm>
          <a:off x="461817" y="0"/>
          <a:ext cx="5233926" cy="437388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C7ADF-5D7A-4229-B3FD-6847E1F558CB}">
      <dsp:nvSpPr>
        <dsp:cNvPr id="0" name=""/>
        <dsp:cNvSpPr/>
      </dsp:nvSpPr>
      <dsp:spPr>
        <a:xfrm>
          <a:off x="6614" y="1312164"/>
          <a:ext cx="1981964" cy="1749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2022</a:t>
          </a:r>
        </a:p>
        <a:p>
          <a:pPr marL="0" lvl="0" indent="0" algn="ctr" defTabSz="622300">
            <a:lnSpc>
              <a:spcPct val="90000"/>
            </a:lnSpc>
            <a:spcBef>
              <a:spcPct val="0"/>
            </a:spcBef>
            <a:spcAft>
              <a:spcPct val="35000"/>
            </a:spcAft>
            <a:buNone/>
          </a:pPr>
          <a:r>
            <a:rPr lang="de-DE" sz="1400" kern="1200" dirty="0"/>
            <a:t>Timisoara</a:t>
          </a:r>
          <a:r>
            <a:rPr lang="zh-CN" altLang="en-US" sz="1400" kern="1200" dirty="0"/>
            <a:t>，</a:t>
          </a:r>
          <a:endParaRPr lang="en-US" altLang="zh-CN" sz="1400" kern="1200" dirty="0"/>
        </a:p>
        <a:p>
          <a:pPr marL="0" lvl="0" indent="0" algn="ctr" defTabSz="622300">
            <a:lnSpc>
              <a:spcPct val="90000"/>
            </a:lnSpc>
            <a:spcBef>
              <a:spcPct val="0"/>
            </a:spcBef>
            <a:spcAft>
              <a:spcPct val="35000"/>
            </a:spcAft>
            <a:buNone/>
          </a:pPr>
          <a:r>
            <a:rPr lang="de-DE" sz="1400" kern="1200" dirty="0"/>
            <a:t>RO </a:t>
          </a:r>
        </a:p>
        <a:p>
          <a:pPr marL="0" lvl="0" indent="0" algn="ctr" defTabSz="622300">
            <a:lnSpc>
              <a:spcPct val="90000"/>
            </a:lnSpc>
            <a:spcBef>
              <a:spcPct val="0"/>
            </a:spcBef>
            <a:spcAft>
              <a:spcPct val="35000"/>
            </a:spcAft>
            <a:buNone/>
          </a:pPr>
          <a:r>
            <a:rPr lang="en-US" sz="1400" kern="1200" dirty="0"/>
            <a:t>Continental HUD assembly line installation</a:t>
          </a:r>
          <a:endParaRPr lang="de-DE" sz="1400" kern="1200" dirty="0"/>
        </a:p>
      </dsp:txBody>
      <dsp:txXfrm>
        <a:off x="92020" y="1397570"/>
        <a:ext cx="1811152" cy="1578740"/>
      </dsp:txXfrm>
    </dsp:sp>
    <dsp:sp modelId="{CB341D51-0D9A-4767-8340-892441902405}">
      <dsp:nvSpPr>
        <dsp:cNvPr id="0" name=""/>
        <dsp:cNvSpPr/>
      </dsp:nvSpPr>
      <dsp:spPr>
        <a:xfrm>
          <a:off x="2087798" y="1312164"/>
          <a:ext cx="1981964" cy="1749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2022-2023</a:t>
          </a:r>
        </a:p>
        <a:p>
          <a:pPr marL="0" lvl="0" indent="0" algn="ctr" defTabSz="622300">
            <a:lnSpc>
              <a:spcPct val="90000"/>
            </a:lnSpc>
            <a:spcBef>
              <a:spcPct val="0"/>
            </a:spcBef>
            <a:spcAft>
              <a:spcPct val="35000"/>
            </a:spcAft>
            <a:buNone/>
          </a:pPr>
          <a:r>
            <a:rPr lang="de-DE" sz="1400" kern="1200" dirty="0"/>
            <a:t>Magdeburg, </a:t>
          </a:r>
        </a:p>
        <a:p>
          <a:pPr marL="0" lvl="0" indent="0" algn="ctr" defTabSz="622300">
            <a:lnSpc>
              <a:spcPct val="90000"/>
            </a:lnSpc>
            <a:spcBef>
              <a:spcPct val="0"/>
            </a:spcBef>
            <a:spcAft>
              <a:spcPct val="35000"/>
            </a:spcAft>
            <a:buNone/>
          </a:pPr>
          <a:r>
            <a:rPr lang="de-DE" sz="1400" kern="1200" dirty="0"/>
            <a:t>DE</a:t>
          </a:r>
        </a:p>
        <a:p>
          <a:pPr marL="0" lvl="0" indent="0" algn="ctr" defTabSz="622300">
            <a:lnSpc>
              <a:spcPct val="90000"/>
            </a:lnSpc>
            <a:spcBef>
              <a:spcPct val="0"/>
            </a:spcBef>
            <a:spcAft>
              <a:spcPct val="35000"/>
            </a:spcAft>
            <a:buNone/>
          </a:pPr>
          <a:r>
            <a:rPr lang="de-DE" sz="1400" kern="1200" dirty="0"/>
            <a:t>MEB </a:t>
          </a:r>
          <a:r>
            <a:rPr lang="de-DE" sz="1400" kern="1200" dirty="0" err="1"/>
            <a:t>module</a:t>
          </a:r>
          <a:r>
            <a:rPr lang="de-DE" sz="1400" kern="1200" dirty="0"/>
            <a:t> </a:t>
          </a:r>
          <a:r>
            <a:rPr lang="de-DE" sz="1400" kern="1200" dirty="0" err="1"/>
            <a:t>packing</a:t>
          </a:r>
          <a:r>
            <a:rPr lang="de-DE" sz="1400" kern="1200" dirty="0"/>
            <a:t> </a:t>
          </a:r>
          <a:r>
            <a:rPr lang="de-DE" sz="1400" kern="1200" dirty="0" err="1"/>
            <a:t>line</a:t>
          </a:r>
          <a:r>
            <a:rPr lang="de-DE" sz="1400" kern="1200" dirty="0"/>
            <a:t> </a:t>
          </a:r>
          <a:r>
            <a:rPr lang="de-DE" sz="1400" kern="1200" dirty="0" err="1"/>
            <a:t>installation</a:t>
          </a:r>
          <a:r>
            <a:rPr lang="de-DE" sz="1400" kern="1200" dirty="0"/>
            <a:t> and </a:t>
          </a:r>
          <a:r>
            <a:rPr lang="de-DE" sz="1400" kern="1200" dirty="0" err="1"/>
            <a:t>debugging</a:t>
          </a:r>
          <a:endParaRPr lang="de-DE" sz="1400" kern="1200" dirty="0"/>
        </a:p>
      </dsp:txBody>
      <dsp:txXfrm>
        <a:off x="2173204" y="1397570"/>
        <a:ext cx="1811152" cy="1578740"/>
      </dsp:txXfrm>
    </dsp:sp>
    <dsp:sp modelId="{D6952375-FF35-4108-A0D8-0E40262C0222}">
      <dsp:nvSpPr>
        <dsp:cNvPr id="0" name=""/>
        <dsp:cNvSpPr/>
      </dsp:nvSpPr>
      <dsp:spPr>
        <a:xfrm>
          <a:off x="4168981" y="1312164"/>
          <a:ext cx="1981964" cy="1749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DE" sz="1400" kern="1200" dirty="0"/>
            <a:t>2020-2023</a:t>
          </a:r>
        </a:p>
        <a:p>
          <a:pPr marL="0" lvl="0" indent="0" algn="ctr" defTabSz="622300">
            <a:lnSpc>
              <a:spcPct val="90000"/>
            </a:lnSpc>
            <a:spcBef>
              <a:spcPct val="0"/>
            </a:spcBef>
            <a:spcAft>
              <a:spcPct val="35000"/>
            </a:spcAft>
            <a:buNone/>
          </a:pPr>
          <a:r>
            <a:rPr lang="de-DE" sz="1400" kern="1200" dirty="0"/>
            <a:t>Trutnov</a:t>
          </a:r>
          <a:r>
            <a:rPr lang="zh-CN" altLang="en-US" sz="1400" kern="1200" dirty="0"/>
            <a:t>，</a:t>
          </a:r>
          <a:endParaRPr lang="en-US" altLang="zh-CN" sz="1400" kern="1200" dirty="0"/>
        </a:p>
        <a:p>
          <a:pPr marL="0" lvl="0" indent="0" algn="ctr" defTabSz="622300">
            <a:lnSpc>
              <a:spcPct val="90000"/>
            </a:lnSpc>
            <a:spcBef>
              <a:spcPct val="0"/>
            </a:spcBef>
            <a:spcAft>
              <a:spcPct val="35000"/>
            </a:spcAft>
            <a:buNone/>
          </a:pPr>
          <a:r>
            <a:rPr lang="de-DE" sz="1400" kern="1200" dirty="0"/>
            <a:t>CZ</a:t>
          </a:r>
        </a:p>
        <a:p>
          <a:pPr marL="0" lvl="0" indent="0" algn="ctr" defTabSz="622300">
            <a:lnSpc>
              <a:spcPct val="90000"/>
            </a:lnSpc>
            <a:spcBef>
              <a:spcPct val="0"/>
            </a:spcBef>
            <a:spcAft>
              <a:spcPct val="35000"/>
            </a:spcAft>
            <a:buNone/>
          </a:pPr>
          <a:r>
            <a:rPr lang="de-DE" sz="1400" kern="1200" dirty="0"/>
            <a:t>Continental CFCV </a:t>
          </a:r>
          <a:r>
            <a:rPr lang="de-DE" sz="1400" kern="1200" dirty="0" err="1"/>
            <a:t>assembly</a:t>
          </a:r>
          <a:r>
            <a:rPr lang="de-DE" sz="1400" kern="1200" dirty="0"/>
            <a:t> </a:t>
          </a:r>
          <a:r>
            <a:rPr lang="de-DE" sz="1400" kern="1200" dirty="0" err="1"/>
            <a:t>line</a:t>
          </a:r>
          <a:endParaRPr lang="de-DE" sz="1400" kern="1200" dirty="0"/>
        </a:p>
      </dsp:txBody>
      <dsp:txXfrm>
        <a:off x="4254387" y="1397570"/>
        <a:ext cx="1811152" cy="15787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0A646-18CF-43C7-A8EE-61FDE2952F19}"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0D1AC-628B-4B7F-9D97-52F4FA779E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169366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1470742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33</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33</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33</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28</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37</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37</a:t>
            </a:r>
            <a:endParaRPr lang="zh-CN" altLang="en-US"/>
          </a:p>
        </p:txBody>
      </p:sp>
    </p:spTree>
    <p:extLst>
      <p:ext uri="{BB962C8B-B14F-4D97-AF65-F5344CB8AC3E}">
        <p14:creationId xmlns:p14="http://schemas.microsoft.com/office/powerpoint/2010/main" val="32883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241895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1004733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1452641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extLst>
      <p:ext uri="{BB962C8B-B14F-4D97-AF65-F5344CB8AC3E}">
        <p14:creationId xmlns:p14="http://schemas.microsoft.com/office/powerpoint/2010/main" val="116610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40</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193868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26</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38</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rot="10800000">
            <a:off x="0" y="1"/>
            <a:ext cx="12192000" cy="6858000"/>
          </a:xfrm>
          <a:prstGeom prst="rect">
            <a:avLst/>
          </a:prstGeom>
          <a:gradFill>
            <a:gsLst>
              <a:gs pos="0">
                <a:srgbClr val="1D89E4"/>
              </a:gs>
              <a:gs pos="39000">
                <a:srgbClr val="1765C1"/>
              </a:gs>
              <a:gs pos="100000">
                <a:srgbClr val="0F46A1"/>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E2CE29-0CEC-4265-AD0C-5D4BD4EE89DA}" type="datetimeFigureOut">
              <a:rPr lang="zh-CN" altLang="en-US" smtClean="0"/>
              <a:t>2023/12/25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5696B4-1C5A-48A7-A285-09F743785FA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2018/7/18</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image" Target="../media/image10.jpeg"/><Relationship Id="rId9"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26" Type="http://schemas.openxmlformats.org/officeDocument/2006/relationships/image" Target="../media/image50.jpe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jpeg"/><Relationship Id="rId25" Type="http://schemas.openxmlformats.org/officeDocument/2006/relationships/image" Target="../media/image49.jpeg"/><Relationship Id="rId2" Type="http://schemas.openxmlformats.org/officeDocument/2006/relationships/notesSlide" Target="../notesSlides/notesSlide2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jpe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2.jpe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jpeg"/><Relationship Id="rId2" Type="http://schemas.openxmlformats.org/officeDocument/2006/relationships/notesSlide" Target="../notesSlides/notesSlide23.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18" Type="http://schemas.openxmlformats.org/officeDocument/2006/relationships/image" Target="../media/image91.jpeg"/><Relationship Id="rId3" Type="http://schemas.openxmlformats.org/officeDocument/2006/relationships/image" Target="../media/image76.jpeg"/><Relationship Id="rId21" Type="http://schemas.openxmlformats.org/officeDocument/2006/relationships/image" Target="../media/image94.png"/><Relationship Id="rId7" Type="http://schemas.openxmlformats.org/officeDocument/2006/relationships/image" Target="../media/image80.jpe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24.xml"/><Relationship Id="rId16" Type="http://schemas.openxmlformats.org/officeDocument/2006/relationships/image" Target="../media/image89.jpeg"/><Relationship Id="rId20"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79.jpeg"/><Relationship Id="rId11" Type="http://schemas.openxmlformats.org/officeDocument/2006/relationships/image" Target="../media/image84.jpeg"/><Relationship Id="rId24" Type="http://schemas.openxmlformats.org/officeDocument/2006/relationships/image" Target="../media/image2.jpeg"/><Relationship Id="rId5" Type="http://schemas.openxmlformats.org/officeDocument/2006/relationships/image" Target="../media/image78.jpeg"/><Relationship Id="rId15" Type="http://schemas.openxmlformats.org/officeDocument/2006/relationships/image" Target="../media/image88.png"/><Relationship Id="rId23" Type="http://schemas.openxmlformats.org/officeDocument/2006/relationships/image" Target="../media/image96.jpeg"/><Relationship Id="rId10" Type="http://schemas.openxmlformats.org/officeDocument/2006/relationships/image" Target="../media/image83.jpeg"/><Relationship Id="rId19" Type="http://schemas.openxmlformats.org/officeDocument/2006/relationships/image" Target="../media/image92.png"/><Relationship Id="rId4" Type="http://schemas.openxmlformats.org/officeDocument/2006/relationships/image" Target="../media/image77.jpeg"/><Relationship Id="rId9" Type="http://schemas.openxmlformats.org/officeDocument/2006/relationships/image" Target="../media/image82.jpeg"/><Relationship Id="rId14" Type="http://schemas.openxmlformats.org/officeDocument/2006/relationships/image" Target="../media/image87.png"/><Relationship Id="rId22" Type="http://schemas.openxmlformats.org/officeDocument/2006/relationships/image" Target="../media/image95.jpe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2.jpe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jpe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3.xml"/><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9"/>
          <p:cNvSpPr/>
          <p:nvPr/>
        </p:nvSpPr>
        <p:spPr bwMode="auto">
          <a:xfrm rot="5400000">
            <a:off x="836606" y="5479319"/>
            <a:ext cx="814472" cy="9130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bg1"/>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p:cNvGrpSpPr/>
          <p:nvPr/>
        </p:nvGrpSpPr>
        <p:grpSpPr>
          <a:xfrm>
            <a:off x="2679012" y="4794250"/>
            <a:ext cx="3582863" cy="2029971"/>
            <a:chOff x="2479453" y="4851245"/>
            <a:chExt cx="3582863" cy="2029971"/>
          </a:xfrm>
        </p:grpSpPr>
        <p:sp>
          <p:nvSpPr>
            <p:cNvPr id="8" name="任意多边形 7"/>
            <p:cNvSpPr/>
            <p:nvPr/>
          </p:nvSpPr>
          <p:spPr bwMode="auto">
            <a:xfrm rot="5400000">
              <a:off x="3255899" y="4074799"/>
              <a:ext cx="2029971" cy="3582863"/>
            </a:xfrm>
            <a:custGeom>
              <a:avLst/>
              <a:gdLst>
                <a:gd name="connsiteX0" fmla="*/ 0 w 2029971"/>
                <a:gd name="connsiteY0" fmla="*/ 2474977 h 3582863"/>
                <a:gd name="connsiteX1" fmla="*/ 0 w 2029971"/>
                <a:gd name="connsiteY1" fmla="*/ 1103706 h 3582863"/>
                <a:gd name="connsiteX2" fmla="*/ 213109 w 2029971"/>
                <a:gd name="connsiteY2" fmla="*/ 735804 h 3582863"/>
                <a:gd name="connsiteX3" fmla="*/ 1399834 w 2029971"/>
                <a:gd name="connsiteY3" fmla="*/ 50169 h 3582863"/>
                <a:gd name="connsiteX4" fmla="*/ 1826052 w 2029971"/>
                <a:gd name="connsiteY4" fmla="*/ 50169 h 3582863"/>
                <a:gd name="connsiteX5" fmla="*/ 2029971 w 2029971"/>
                <a:gd name="connsiteY5" fmla="*/ 167984 h 3582863"/>
                <a:gd name="connsiteX6" fmla="*/ 2029971 w 2029971"/>
                <a:gd name="connsiteY6" fmla="*/ 3414879 h 3582863"/>
                <a:gd name="connsiteX7" fmla="*/ 1974392 w 2029971"/>
                <a:gd name="connsiteY7" fmla="*/ 3446990 h 3582863"/>
                <a:gd name="connsiteX8" fmla="*/ 1826052 w 2029971"/>
                <a:gd name="connsiteY8" fmla="*/ 3532695 h 3582863"/>
                <a:gd name="connsiteX9" fmla="*/ 1399834 w 2029971"/>
                <a:gd name="connsiteY9" fmla="*/ 3532695 h 3582863"/>
                <a:gd name="connsiteX10" fmla="*/ 213109 w 2029971"/>
                <a:gd name="connsiteY10" fmla="*/ 2847059 h 3582863"/>
                <a:gd name="connsiteX11" fmla="*/ 0 w 2029971"/>
                <a:gd name="connsiteY11" fmla="*/ 2474977 h 358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971" h="3582863">
                  <a:moveTo>
                    <a:pt x="0" y="2474977"/>
                  </a:moveTo>
                  <a:cubicBezTo>
                    <a:pt x="0" y="1103706"/>
                    <a:pt x="0" y="1103706"/>
                    <a:pt x="0" y="1103706"/>
                  </a:cubicBezTo>
                  <a:cubicBezTo>
                    <a:pt x="0" y="969923"/>
                    <a:pt x="96108" y="802695"/>
                    <a:pt x="213109" y="735804"/>
                  </a:cubicBezTo>
                  <a:cubicBezTo>
                    <a:pt x="1399834" y="50169"/>
                    <a:pt x="1399834" y="50169"/>
                    <a:pt x="1399834" y="50169"/>
                  </a:cubicBezTo>
                  <a:cubicBezTo>
                    <a:pt x="1516835" y="-16723"/>
                    <a:pt x="1709051" y="-16723"/>
                    <a:pt x="1826052" y="50169"/>
                  </a:cubicBezTo>
                  <a:lnTo>
                    <a:pt x="2029971" y="167984"/>
                  </a:lnTo>
                  <a:lnTo>
                    <a:pt x="2029971" y="3414879"/>
                  </a:lnTo>
                  <a:lnTo>
                    <a:pt x="1974392" y="3446990"/>
                  </a:lnTo>
                  <a:cubicBezTo>
                    <a:pt x="1826052" y="3532695"/>
                    <a:pt x="1826052" y="3532695"/>
                    <a:pt x="1826052" y="3532695"/>
                  </a:cubicBezTo>
                  <a:cubicBezTo>
                    <a:pt x="1709051" y="3599586"/>
                    <a:pt x="1516835" y="3599586"/>
                    <a:pt x="1399834" y="3532695"/>
                  </a:cubicBezTo>
                  <a:cubicBezTo>
                    <a:pt x="213109" y="2847059"/>
                    <a:pt x="213109" y="2847059"/>
                    <a:pt x="213109" y="2847059"/>
                  </a:cubicBezTo>
                  <a:cubicBezTo>
                    <a:pt x="96108" y="2775987"/>
                    <a:pt x="0" y="2612940"/>
                    <a:pt x="0" y="2474977"/>
                  </a:cubicBez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9" name="文本框 8"/>
            <p:cNvSpPr txBox="1"/>
            <p:nvPr/>
          </p:nvSpPr>
          <p:spPr>
            <a:xfrm>
              <a:off x="2646881" y="5653432"/>
              <a:ext cx="3248005" cy="1107996"/>
            </a:xfrm>
            <a:prstGeom prst="rect">
              <a:avLst/>
            </a:prstGeom>
            <a:noFill/>
          </p:spPr>
          <p:txBody>
            <a:bodyPr wrap="none" rtlCol="0">
              <a:spAutoFit/>
            </a:bodyPr>
            <a:lstStyle/>
            <a:p>
              <a:r>
                <a:rPr lang="en-US" altLang="zh-CN" sz="6600" b="1" dirty="0">
                  <a:solidFill>
                    <a:srgbClr val="155EB9"/>
                  </a:solidFill>
                  <a:cs typeface="+mn-ea"/>
                  <a:sym typeface="+mn-lt"/>
                </a:rPr>
                <a:t>2023.10</a:t>
              </a:r>
              <a:endParaRPr lang="zh-CN" altLang="en-US" sz="6600" b="1" dirty="0">
                <a:solidFill>
                  <a:srgbClr val="155EB9"/>
                </a:solidFill>
                <a:cs typeface="+mn-ea"/>
                <a:sym typeface="+mn-lt"/>
              </a:endParaRPr>
            </a:p>
          </p:txBody>
        </p:sp>
      </p:grpSp>
      <p:sp>
        <p:nvSpPr>
          <p:cNvPr id="14" name="文本框 13"/>
          <p:cNvSpPr txBox="1"/>
          <p:nvPr/>
        </p:nvSpPr>
        <p:spPr>
          <a:xfrm>
            <a:off x="6973301" y="3823784"/>
            <a:ext cx="9126482" cy="1200329"/>
          </a:xfrm>
          <a:prstGeom prst="rect">
            <a:avLst/>
          </a:prstGeom>
          <a:noFill/>
          <a:effectLst/>
        </p:spPr>
        <p:txBody>
          <a:bodyPr wrap="square" rtlCol="0">
            <a:spAutoFit/>
          </a:bodyPr>
          <a:lstStyle/>
          <a:p>
            <a:pPr algn="l"/>
            <a:endParaRPr sz="3600" dirty="0"/>
          </a:p>
          <a:p>
            <a:pPr algn="l"/>
            <a:r>
              <a:rPr lang="zh-CN" altLang="en-US" sz="3600" b="1" dirty="0">
                <a:solidFill>
                  <a:schemeClr val="bg1"/>
                </a:solidFill>
                <a:cs typeface="+mn-ea"/>
                <a:sym typeface="+mn-ea"/>
              </a:rPr>
              <a:t>Suzhou Kunyao</a:t>
            </a:r>
            <a:endParaRPr lang="zh-CN" altLang="en-US" sz="3600" b="1" dirty="0">
              <a:solidFill>
                <a:schemeClr val="bg1"/>
              </a:solidFill>
              <a:cs typeface="+mn-ea"/>
              <a:sym typeface="+mn-lt"/>
            </a:endParaRPr>
          </a:p>
        </p:txBody>
      </p:sp>
      <p:sp>
        <p:nvSpPr>
          <p:cNvPr id="16" name="Freeform 19"/>
          <p:cNvSpPr/>
          <p:nvPr/>
        </p:nvSpPr>
        <p:spPr bwMode="auto">
          <a:xfrm rot="5400000">
            <a:off x="8415699" y="165685"/>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19"/>
          <p:cNvSpPr>
            <a:spLocks noChangeAspect="1"/>
          </p:cNvSpPr>
          <p:nvPr/>
        </p:nvSpPr>
        <p:spPr bwMode="auto">
          <a:xfrm rot="5400000">
            <a:off x="8386028" y="125357"/>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Freeform 19"/>
          <p:cNvSpPr/>
          <p:nvPr/>
        </p:nvSpPr>
        <p:spPr bwMode="auto">
          <a:xfrm rot="5400000">
            <a:off x="8978399" y="546767"/>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19"/>
          <p:cNvSpPr>
            <a:spLocks noChangeAspect="1"/>
          </p:cNvSpPr>
          <p:nvPr/>
        </p:nvSpPr>
        <p:spPr bwMode="auto">
          <a:xfrm rot="5400000">
            <a:off x="8959385" y="525452"/>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Freeform 19"/>
          <p:cNvSpPr/>
          <p:nvPr/>
        </p:nvSpPr>
        <p:spPr bwMode="auto">
          <a:xfrm rot="5400000">
            <a:off x="8437014" y="882860"/>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Freeform 19"/>
          <p:cNvSpPr>
            <a:spLocks noChangeAspect="1"/>
          </p:cNvSpPr>
          <p:nvPr/>
        </p:nvSpPr>
        <p:spPr bwMode="auto">
          <a:xfrm rot="5400000">
            <a:off x="8418000" y="861545"/>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Freeform 19"/>
          <p:cNvSpPr/>
          <p:nvPr/>
        </p:nvSpPr>
        <p:spPr bwMode="auto">
          <a:xfrm rot="5400000">
            <a:off x="7853916" y="1253813"/>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19"/>
          <p:cNvSpPr>
            <a:spLocks noChangeAspect="1"/>
          </p:cNvSpPr>
          <p:nvPr/>
        </p:nvSpPr>
        <p:spPr bwMode="auto">
          <a:xfrm rot="5400000">
            <a:off x="7834902" y="1232498"/>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Freeform 19"/>
          <p:cNvSpPr/>
          <p:nvPr/>
        </p:nvSpPr>
        <p:spPr bwMode="auto">
          <a:xfrm rot="5400000">
            <a:off x="7261321" y="903126"/>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Freeform 19"/>
          <p:cNvSpPr>
            <a:spLocks noChangeAspect="1"/>
          </p:cNvSpPr>
          <p:nvPr/>
        </p:nvSpPr>
        <p:spPr bwMode="auto">
          <a:xfrm rot="5400000">
            <a:off x="7242307" y="881811"/>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Freeform 19"/>
          <p:cNvSpPr/>
          <p:nvPr/>
        </p:nvSpPr>
        <p:spPr bwMode="auto">
          <a:xfrm rot="5400000">
            <a:off x="8470833" y="1615880"/>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Freeform 19"/>
          <p:cNvSpPr>
            <a:spLocks noChangeAspect="1"/>
          </p:cNvSpPr>
          <p:nvPr/>
        </p:nvSpPr>
        <p:spPr bwMode="auto">
          <a:xfrm rot="5400000">
            <a:off x="8451819" y="1594565"/>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Freeform 19"/>
          <p:cNvSpPr/>
          <p:nvPr/>
        </p:nvSpPr>
        <p:spPr bwMode="auto">
          <a:xfrm rot="5400000">
            <a:off x="7832600" y="1978621"/>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Freeform 19"/>
          <p:cNvSpPr>
            <a:spLocks noChangeAspect="1"/>
          </p:cNvSpPr>
          <p:nvPr/>
        </p:nvSpPr>
        <p:spPr bwMode="auto">
          <a:xfrm rot="5400000">
            <a:off x="7813586" y="1957306"/>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Freeform 19"/>
          <p:cNvSpPr/>
          <p:nvPr/>
        </p:nvSpPr>
        <p:spPr bwMode="auto">
          <a:xfrm rot="5400000">
            <a:off x="6589464" y="1249394"/>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Freeform 19"/>
          <p:cNvSpPr>
            <a:spLocks noChangeAspect="1"/>
          </p:cNvSpPr>
          <p:nvPr/>
        </p:nvSpPr>
        <p:spPr bwMode="auto">
          <a:xfrm rot="5400000">
            <a:off x="6570450" y="1228079"/>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Freeform 19"/>
          <p:cNvSpPr/>
          <p:nvPr/>
        </p:nvSpPr>
        <p:spPr bwMode="auto">
          <a:xfrm rot="5400000">
            <a:off x="8465934" y="2343236"/>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Freeform 19"/>
          <p:cNvSpPr>
            <a:spLocks noChangeAspect="1"/>
          </p:cNvSpPr>
          <p:nvPr/>
        </p:nvSpPr>
        <p:spPr bwMode="auto">
          <a:xfrm rot="5400000">
            <a:off x="8446920" y="2321921"/>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Freeform 19"/>
          <p:cNvSpPr/>
          <p:nvPr/>
        </p:nvSpPr>
        <p:spPr bwMode="auto">
          <a:xfrm rot="5400000">
            <a:off x="6327143" y="2116439"/>
            <a:ext cx="742485" cy="8323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Freeform 19"/>
          <p:cNvSpPr/>
          <p:nvPr/>
        </p:nvSpPr>
        <p:spPr bwMode="auto">
          <a:xfrm rot="5400000">
            <a:off x="5959150" y="1216632"/>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9"/>
          <p:cNvSpPr/>
          <p:nvPr/>
        </p:nvSpPr>
        <p:spPr bwMode="auto">
          <a:xfrm rot="5400000">
            <a:off x="7351494" y="491308"/>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Freeform 19"/>
          <p:cNvSpPr/>
          <p:nvPr/>
        </p:nvSpPr>
        <p:spPr bwMode="auto">
          <a:xfrm rot="5400000">
            <a:off x="8059708" y="931926"/>
            <a:ext cx="742485" cy="8323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Freeform 19"/>
          <p:cNvSpPr/>
          <p:nvPr/>
        </p:nvSpPr>
        <p:spPr bwMode="auto">
          <a:xfrm rot="5400000">
            <a:off x="7344911" y="1315709"/>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grpSp>
        <p:nvGrpSpPr>
          <p:cNvPr id="3" name="组合 2"/>
          <p:cNvGrpSpPr/>
          <p:nvPr/>
        </p:nvGrpSpPr>
        <p:grpSpPr>
          <a:xfrm>
            <a:off x="0" y="1969135"/>
            <a:ext cx="2175510" cy="2824480"/>
            <a:chOff x="0" y="3101"/>
            <a:chExt cx="3426" cy="4448"/>
          </a:xfrm>
        </p:grpSpPr>
        <p:sp>
          <p:nvSpPr>
            <p:cNvPr id="11" name="任意多边形 10"/>
            <p:cNvSpPr/>
            <p:nvPr/>
          </p:nvSpPr>
          <p:spPr bwMode="auto">
            <a:xfrm rot="5400000">
              <a:off x="-511" y="3612"/>
              <a:ext cx="4449" cy="3427"/>
            </a:xfrm>
            <a:custGeom>
              <a:avLst/>
              <a:gdLst>
                <a:gd name="connsiteX0" fmla="*/ 0 w 2825133"/>
                <a:gd name="connsiteY0" fmla="*/ 2167512 h 2176408"/>
                <a:gd name="connsiteX1" fmla="*/ 0 w 2825133"/>
                <a:gd name="connsiteY1" fmla="*/ 966593 h 2176408"/>
                <a:gd name="connsiteX2" fmla="*/ 186635 w 2825133"/>
                <a:gd name="connsiteY2" fmla="*/ 644396 h 2176408"/>
                <a:gd name="connsiteX3" fmla="*/ 1225932 w 2825133"/>
                <a:gd name="connsiteY3" fmla="*/ 43937 h 2176408"/>
                <a:gd name="connsiteX4" fmla="*/ 1599201 w 2825133"/>
                <a:gd name="connsiteY4" fmla="*/ 43937 h 2176408"/>
                <a:gd name="connsiteX5" fmla="*/ 2638499 w 2825133"/>
                <a:gd name="connsiteY5" fmla="*/ 644396 h 2176408"/>
                <a:gd name="connsiteX6" fmla="*/ 2825133 w 2825133"/>
                <a:gd name="connsiteY6" fmla="*/ 966593 h 2176408"/>
                <a:gd name="connsiteX7" fmla="*/ 2825133 w 2825133"/>
                <a:gd name="connsiteY7" fmla="*/ 2167512 h 2176408"/>
                <a:gd name="connsiteX8" fmla="*/ 2823724 w 2825133"/>
                <a:gd name="connsiteY8" fmla="*/ 2176408 h 2176408"/>
                <a:gd name="connsiteX9" fmla="*/ 1409 w 2825133"/>
                <a:gd name="connsiteY9" fmla="*/ 2176408 h 217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5133" h="2176408">
                  <a:moveTo>
                    <a:pt x="0" y="2167512"/>
                  </a:moveTo>
                  <a:cubicBezTo>
                    <a:pt x="0" y="966593"/>
                    <a:pt x="0" y="966593"/>
                    <a:pt x="0" y="966593"/>
                  </a:cubicBezTo>
                  <a:cubicBezTo>
                    <a:pt x="0" y="849430"/>
                    <a:pt x="84169" y="702977"/>
                    <a:pt x="186635" y="644396"/>
                  </a:cubicBezTo>
                  <a:cubicBezTo>
                    <a:pt x="1225932" y="43937"/>
                    <a:pt x="1225932" y="43937"/>
                    <a:pt x="1225932" y="43937"/>
                  </a:cubicBezTo>
                  <a:cubicBezTo>
                    <a:pt x="1328398" y="-14645"/>
                    <a:pt x="1496735" y="-14645"/>
                    <a:pt x="1599201" y="43937"/>
                  </a:cubicBezTo>
                  <a:cubicBezTo>
                    <a:pt x="2638499" y="644396"/>
                    <a:pt x="2638499" y="644396"/>
                    <a:pt x="2638499" y="644396"/>
                  </a:cubicBezTo>
                  <a:cubicBezTo>
                    <a:pt x="2740965" y="702977"/>
                    <a:pt x="2825133" y="849430"/>
                    <a:pt x="2825133" y="966593"/>
                  </a:cubicBezTo>
                  <a:lnTo>
                    <a:pt x="2825133" y="2167512"/>
                  </a:lnTo>
                  <a:lnTo>
                    <a:pt x="2823724" y="2176408"/>
                  </a:lnTo>
                  <a:lnTo>
                    <a:pt x="1409" y="2176408"/>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2" name="图片 1" descr="3954aa64985f10103cf61fbe31a7740"/>
            <p:cNvPicPr>
              <a:picLocks noChangeAspect="1"/>
            </p:cNvPicPr>
            <p:nvPr/>
          </p:nvPicPr>
          <p:blipFill>
            <a:blip r:embed="rId3"/>
            <a:stretch>
              <a:fillRect/>
            </a:stretch>
          </p:blipFill>
          <p:spPr>
            <a:xfrm>
              <a:off x="0" y="4783"/>
              <a:ext cx="3168" cy="1085"/>
            </a:xfrm>
            <a:prstGeom prst="rect">
              <a:avLst/>
            </a:prstGeom>
          </p:spPr>
        </p:pic>
      </p:grpSp>
      <p:pic>
        <p:nvPicPr>
          <p:cNvPr id="10" name="Picture 9" descr="A logo for a company&#10;&#10;Description automatically generated with low confidence">
            <a:extLst>
              <a:ext uri="{FF2B5EF4-FFF2-40B4-BE49-F238E27FC236}">
                <a16:creationId xmlns:a16="http://schemas.microsoft.com/office/drawing/2014/main" id="{7F2BDA37-6A4D-0A43-BF95-C2B6934FF1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981" y="557586"/>
            <a:ext cx="2017324" cy="1482733"/>
          </a:xfrm>
          <a:prstGeom prst="rect">
            <a:avLst/>
          </a:prstGeom>
        </p:spPr>
      </p:pic>
      <p:sp>
        <p:nvSpPr>
          <p:cNvPr id="39" name="文本框 12">
            <a:extLst>
              <a:ext uri="{FF2B5EF4-FFF2-40B4-BE49-F238E27FC236}">
                <a16:creationId xmlns:a16="http://schemas.microsoft.com/office/drawing/2014/main" id="{DB2435C9-3131-8BEE-3E77-1153A775224A}"/>
              </a:ext>
            </a:extLst>
          </p:cNvPr>
          <p:cNvSpPr txBox="1"/>
          <p:nvPr/>
        </p:nvSpPr>
        <p:spPr>
          <a:xfrm>
            <a:off x="6407489" y="3049033"/>
            <a:ext cx="5905877" cy="1261884"/>
          </a:xfrm>
          <a:prstGeom prst="rect">
            <a:avLst/>
          </a:prstGeom>
          <a:noFill/>
          <a:effectLst/>
        </p:spPr>
        <p:txBody>
          <a:bodyPr wrap="square" rtlCol="0">
            <a:spAutoFit/>
          </a:bodyPr>
          <a:lstStyle/>
          <a:p>
            <a:pPr algn="l"/>
            <a:r>
              <a:rPr lang="en-US" altLang="zh-CN" sz="3600" b="1">
                <a:solidFill>
                  <a:schemeClr val="bg1"/>
                </a:solidFill>
                <a:cs typeface="+mn-ea"/>
                <a:sym typeface="+mn-ea"/>
              </a:rPr>
              <a:t>Abura Technik GmbH</a:t>
            </a:r>
            <a:endParaRPr sz="3600">
              <a:sym typeface="+mn-ea"/>
            </a:endParaRPr>
          </a:p>
          <a:p>
            <a:endParaRPr lang="en-US" altLang="zh-CN" sz="4000" b="1">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 fill="hold"/>
                                            <p:tgtEl>
                                              <p:spTgt spid="16"/>
                                            </p:tgtEl>
                                            <p:attrNameLst>
                                              <p:attrName>ppt_w</p:attrName>
                                            </p:attrNameLst>
                                          </p:cBhvr>
                                          <p:tavLst>
                                            <p:tav tm="0">
                                              <p:val>
                                                <p:fltVal val="0"/>
                                              </p:val>
                                            </p:tav>
                                            <p:tav tm="100000">
                                              <p:val>
                                                <p:strVal val="#ppt_w"/>
                                              </p:val>
                                            </p:tav>
                                          </p:tavLst>
                                        </p:anim>
                                        <p:anim calcmode="lin" valueType="num">
                                          <p:cBhvr>
                                            <p:cTn id="8" dur="200" fill="hold"/>
                                            <p:tgtEl>
                                              <p:spTgt spid="16"/>
                                            </p:tgtEl>
                                            <p:attrNameLst>
                                              <p:attrName>ppt_h</p:attrName>
                                            </p:attrNameLst>
                                          </p:cBhvr>
                                          <p:tavLst>
                                            <p:tav tm="0">
                                              <p:val>
                                                <p:fltVal val="0"/>
                                              </p:val>
                                            </p:tav>
                                            <p:tav tm="100000">
                                              <p:val>
                                                <p:strVal val="#ppt_h"/>
                                              </p:val>
                                            </p:tav>
                                          </p:tavLst>
                                        </p:anim>
                                        <p:animEffect transition="in" filter="fade">
                                          <p:cBhvr>
                                            <p:cTn id="9" dur="200"/>
                                            <p:tgtEl>
                                              <p:spTgt spid="16"/>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 fill="hold"/>
                                            <p:tgtEl>
                                              <p:spTgt spid="17"/>
                                            </p:tgtEl>
                                            <p:attrNameLst>
                                              <p:attrName>ppt_w</p:attrName>
                                            </p:attrNameLst>
                                          </p:cBhvr>
                                          <p:tavLst>
                                            <p:tav tm="0">
                                              <p:val>
                                                <p:fltVal val="0"/>
                                              </p:val>
                                            </p:tav>
                                            <p:tav tm="100000">
                                              <p:val>
                                                <p:strVal val="#ppt_w"/>
                                              </p:val>
                                            </p:tav>
                                          </p:tavLst>
                                        </p:anim>
                                        <p:anim calcmode="lin" valueType="num">
                                          <p:cBhvr>
                                            <p:cTn id="13" dur="200" fill="hold"/>
                                            <p:tgtEl>
                                              <p:spTgt spid="17"/>
                                            </p:tgtEl>
                                            <p:attrNameLst>
                                              <p:attrName>ppt_h</p:attrName>
                                            </p:attrNameLst>
                                          </p:cBhvr>
                                          <p:tavLst>
                                            <p:tav tm="0">
                                              <p:val>
                                                <p:fltVal val="0"/>
                                              </p:val>
                                            </p:tav>
                                            <p:tav tm="100000">
                                              <p:val>
                                                <p:strVal val="#ppt_h"/>
                                              </p:val>
                                            </p:tav>
                                          </p:tavLst>
                                        </p:anim>
                                        <p:animEffect transition="in" filter="fade">
                                          <p:cBhvr>
                                            <p:cTn id="14" dur="200"/>
                                            <p:tgtEl>
                                              <p:spTgt spid="1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200" fill="hold"/>
                                            <p:tgtEl>
                                              <p:spTgt spid="18"/>
                                            </p:tgtEl>
                                            <p:attrNameLst>
                                              <p:attrName>ppt_w</p:attrName>
                                            </p:attrNameLst>
                                          </p:cBhvr>
                                          <p:tavLst>
                                            <p:tav tm="0">
                                              <p:val>
                                                <p:fltVal val="0"/>
                                              </p:val>
                                            </p:tav>
                                            <p:tav tm="100000">
                                              <p:val>
                                                <p:strVal val="#ppt_w"/>
                                              </p:val>
                                            </p:tav>
                                          </p:tavLst>
                                        </p:anim>
                                        <p:anim calcmode="lin" valueType="num">
                                          <p:cBhvr>
                                            <p:cTn id="18" dur="200" fill="hold"/>
                                            <p:tgtEl>
                                              <p:spTgt spid="18"/>
                                            </p:tgtEl>
                                            <p:attrNameLst>
                                              <p:attrName>ppt_h</p:attrName>
                                            </p:attrNameLst>
                                          </p:cBhvr>
                                          <p:tavLst>
                                            <p:tav tm="0">
                                              <p:val>
                                                <p:fltVal val="0"/>
                                              </p:val>
                                            </p:tav>
                                            <p:tav tm="100000">
                                              <p:val>
                                                <p:strVal val="#ppt_h"/>
                                              </p:val>
                                            </p:tav>
                                          </p:tavLst>
                                        </p:anim>
                                        <p:animEffect transition="in" filter="fade">
                                          <p:cBhvr>
                                            <p:cTn id="19" dur="200"/>
                                            <p:tgtEl>
                                              <p:spTgt spid="1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200" fill="hold"/>
                                            <p:tgtEl>
                                              <p:spTgt spid="19"/>
                                            </p:tgtEl>
                                            <p:attrNameLst>
                                              <p:attrName>ppt_w</p:attrName>
                                            </p:attrNameLst>
                                          </p:cBhvr>
                                          <p:tavLst>
                                            <p:tav tm="0">
                                              <p:val>
                                                <p:fltVal val="0"/>
                                              </p:val>
                                            </p:tav>
                                            <p:tav tm="100000">
                                              <p:val>
                                                <p:strVal val="#ppt_w"/>
                                              </p:val>
                                            </p:tav>
                                          </p:tavLst>
                                        </p:anim>
                                        <p:anim calcmode="lin" valueType="num">
                                          <p:cBhvr>
                                            <p:cTn id="23" dur="200" fill="hold"/>
                                            <p:tgtEl>
                                              <p:spTgt spid="19"/>
                                            </p:tgtEl>
                                            <p:attrNameLst>
                                              <p:attrName>ppt_h</p:attrName>
                                            </p:attrNameLst>
                                          </p:cBhvr>
                                          <p:tavLst>
                                            <p:tav tm="0">
                                              <p:val>
                                                <p:fltVal val="0"/>
                                              </p:val>
                                            </p:tav>
                                            <p:tav tm="100000">
                                              <p:val>
                                                <p:strVal val="#ppt_h"/>
                                              </p:val>
                                            </p:tav>
                                          </p:tavLst>
                                        </p:anim>
                                        <p:animEffect transition="in" filter="fade">
                                          <p:cBhvr>
                                            <p:cTn id="24" dur="200"/>
                                            <p:tgtEl>
                                              <p:spTgt spid="1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200" fill="hold"/>
                                            <p:tgtEl>
                                              <p:spTgt spid="20"/>
                                            </p:tgtEl>
                                            <p:attrNameLst>
                                              <p:attrName>ppt_w</p:attrName>
                                            </p:attrNameLst>
                                          </p:cBhvr>
                                          <p:tavLst>
                                            <p:tav tm="0">
                                              <p:val>
                                                <p:fltVal val="0"/>
                                              </p:val>
                                            </p:tav>
                                            <p:tav tm="100000">
                                              <p:val>
                                                <p:strVal val="#ppt_w"/>
                                              </p:val>
                                            </p:tav>
                                          </p:tavLst>
                                        </p:anim>
                                        <p:anim calcmode="lin" valueType="num">
                                          <p:cBhvr>
                                            <p:cTn id="28" dur="200" fill="hold"/>
                                            <p:tgtEl>
                                              <p:spTgt spid="20"/>
                                            </p:tgtEl>
                                            <p:attrNameLst>
                                              <p:attrName>ppt_h</p:attrName>
                                            </p:attrNameLst>
                                          </p:cBhvr>
                                          <p:tavLst>
                                            <p:tav tm="0">
                                              <p:val>
                                                <p:fltVal val="0"/>
                                              </p:val>
                                            </p:tav>
                                            <p:tav tm="100000">
                                              <p:val>
                                                <p:strVal val="#ppt_h"/>
                                              </p:val>
                                            </p:tav>
                                          </p:tavLst>
                                        </p:anim>
                                        <p:animEffect transition="in" filter="fade">
                                          <p:cBhvr>
                                            <p:cTn id="29" dur="200"/>
                                            <p:tgtEl>
                                              <p:spTgt spid="2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ppt_w</p:attrName>
                                            </p:attrNameLst>
                                          </p:cBhvr>
                                          <p:tavLst>
                                            <p:tav tm="0">
                                              <p:val>
                                                <p:fltVal val="0"/>
                                              </p:val>
                                            </p:tav>
                                            <p:tav tm="100000">
                                              <p:val>
                                                <p:strVal val="#ppt_w"/>
                                              </p:val>
                                            </p:tav>
                                          </p:tavLst>
                                        </p:anim>
                                        <p:anim calcmode="lin" valueType="num">
                                          <p:cBhvr>
                                            <p:cTn id="33" dur="200" fill="hold"/>
                                            <p:tgtEl>
                                              <p:spTgt spid="21"/>
                                            </p:tgtEl>
                                            <p:attrNameLst>
                                              <p:attrName>ppt_h</p:attrName>
                                            </p:attrNameLst>
                                          </p:cBhvr>
                                          <p:tavLst>
                                            <p:tav tm="0">
                                              <p:val>
                                                <p:fltVal val="0"/>
                                              </p:val>
                                            </p:tav>
                                            <p:tav tm="100000">
                                              <p:val>
                                                <p:strVal val="#ppt_h"/>
                                              </p:val>
                                            </p:tav>
                                          </p:tavLst>
                                        </p:anim>
                                        <p:animEffect transition="in" filter="fade">
                                          <p:cBhvr>
                                            <p:cTn id="34" dur="200"/>
                                            <p:tgtEl>
                                              <p:spTgt spid="21"/>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00" fill="hold"/>
                                            <p:tgtEl>
                                              <p:spTgt spid="22"/>
                                            </p:tgtEl>
                                            <p:attrNameLst>
                                              <p:attrName>ppt_w</p:attrName>
                                            </p:attrNameLst>
                                          </p:cBhvr>
                                          <p:tavLst>
                                            <p:tav tm="0">
                                              <p:val>
                                                <p:fltVal val="0"/>
                                              </p:val>
                                            </p:tav>
                                            <p:tav tm="100000">
                                              <p:val>
                                                <p:strVal val="#ppt_w"/>
                                              </p:val>
                                            </p:tav>
                                          </p:tavLst>
                                        </p:anim>
                                        <p:anim calcmode="lin" valueType="num">
                                          <p:cBhvr>
                                            <p:cTn id="38" dur="200" fill="hold"/>
                                            <p:tgtEl>
                                              <p:spTgt spid="22"/>
                                            </p:tgtEl>
                                            <p:attrNameLst>
                                              <p:attrName>ppt_h</p:attrName>
                                            </p:attrNameLst>
                                          </p:cBhvr>
                                          <p:tavLst>
                                            <p:tav tm="0">
                                              <p:val>
                                                <p:fltVal val="0"/>
                                              </p:val>
                                            </p:tav>
                                            <p:tav tm="100000">
                                              <p:val>
                                                <p:strVal val="#ppt_h"/>
                                              </p:val>
                                            </p:tav>
                                          </p:tavLst>
                                        </p:anim>
                                        <p:animEffect transition="in" filter="fade">
                                          <p:cBhvr>
                                            <p:cTn id="39" dur="200"/>
                                            <p:tgtEl>
                                              <p:spTgt spid="22"/>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200" fill="hold"/>
                                            <p:tgtEl>
                                              <p:spTgt spid="23"/>
                                            </p:tgtEl>
                                            <p:attrNameLst>
                                              <p:attrName>ppt_w</p:attrName>
                                            </p:attrNameLst>
                                          </p:cBhvr>
                                          <p:tavLst>
                                            <p:tav tm="0">
                                              <p:val>
                                                <p:fltVal val="0"/>
                                              </p:val>
                                            </p:tav>
                                            <p:tav tm="100000">
                                              <p:val>
                                                <p:strVal val="#ppt_w"/>
                                              </p:val>
                                            </p:tav>
                                          </p:tavLst>
                                        </p:anim>
                                        <p:anim calcmode="lin" valueType="num">
                                          <p:cBhvr>
                                            <p:cTn id="43" dur="200" fill="hold"/>
                                            <p:tgtEl>
                                              <p:spTgt spid="23"/>
                                            </p:tgtEl>
                                            <p:attrNameLst>
                                              <p:attrName>ppt_h</p:attrName>
                                            </p:attrNameLst>
                                          </p:cBhvr>
                                          <p:tavLst>
                                            <p:tav tm="0">
                                              <p:val>
                                                <p:fltVal val="0"/>
                                              </p:val>
                                            </p:tav>
                                            <p:tav tm="100000">
                                              <p:val>
                                                <p:strVal val="#ppt_h"/>
                                              </p:val>
                                            </p:tav>
                                          </p:tavLst>
                                        </p:anim>
                                        <p:animEffect transition="in" filter="fade">
                                          <p:cBhvr>
                                            <p:cTn id="44" dur="200"/>
                                            <p:tgtEl>
                                              <p:spTgt spid="23"/>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00" fill="hold"/>
                                            <p:tgtEl>
                                              <p:spTgt spid="24"/>
                                            </p:tgtEl>
                                            <p:attrNameLst>
                                              <p:attrName>ppt_w</p:attrName>
                                            </p:attrNameLst>
                                          </p:cBhvr>
                                          <p:tavLst>
                                            <p:tav tm="0">
                                              <p:val>
                                                <p:fltVal val="0"/>
                                              </p:val>
                                            </p:tav>
                                            <p:tav tm="100000">
                                              <p:val>
                                                <p:strVal val="#ppt_w"/>
                                              </p:val>
                                            </p:tav>
                                          </p:tavLst>
                                        </p:anim>
                                        <p:anim calcmode="lin" valueType="num">
                                          <p:cBhvr>
                                            <p:cTn id="48" dur="200" fill="hold"/>
                                            <p:tgtEl>
                                              <p:spTgt spid="24"/>
                                            </p:tgtEl>
                                            <p:attrNameLst>
                                              <p:attrName>ppt_h</p:attrName>
                                            </p:attrNameLst>
                                          </p:cBhvr>
                                          <p:tavLst>
                                            <p:tav tm="0">
                                              <p:val>
                                                <p:fltVal val="0"/>
                                              </p:val>
                                            </p:tav>
                                            <p:tav tm="100000">
                                              <p:val>
                                                <p:strVal val="#ppt_h"/>
                                              </p:val>
                                            </p:tav>
                                          </p:tavLst>
                                        </p:anim>
                                        <p:animEffect transition="in" filter="fade">
                                          <p:cBhvr>
                                            <p:cTn id="49" dur="200"/>
                                            <p:tgtEl>
                                              <p:spTgt spid="2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200" fill="hold"/>
                                            <p:tgtEl>
                                              <p:spTgt spid="25"/>
                                            </p:tgtEl>
                                            <p:attrNameLst>
                                              <p:attrName>ppt_w</p:attrName>
                                            </p:attrNameLst>
                                          </p:cBhvr>
                                          <p:tavLst>
                                            <p:tav tm="0">
                                              <p:val>
                                                <p:fltVal val="0"/>
                                              </p:val>
                                            </p:tav>
                                            <p:tav tm="100000">
                                              <p:val>
                                                <p:strVal val="#ppt_w"/>
                                              </p:val>
                                            </p:tav>
                                          </p:tavLst>
                                        </p:anim>
                                        <p:anim calcmode="lin" valueType="num">
                                          <p:cBhvr>
                                            <p:cTn id="53" dur="200" fill="hold"/>
                                            <p:tgtEl>
                                              <p:spTgt spid="25"/>
                                            </p:tgtEl>
                                            <p:attrNameLst>
                                              <p:attrName>ppt_h</p:attrName>
                                            </p:attrNameLst>
                                          </p:cBhvr>
                                          <p:tavLst>
                                            <p:tav tm="0">
                                              <p:val>
                                                <p:fltVal val="0"/>
                                              </p:val>
                                            </p:tav>
                                            <p:tav tm="100000">
                                              <p:val>
                                                <p:strVal val="#ppt_h"/>
                                              </p:val>
                                            </p:tav>
                                          </p:tavLst>
                                        </p:anim>
                                        <p:animEffect transition="in" filter="fade">
                                          <p:cBhvr>
                                            <p:cTn id="54" dur="200"/>
                                            <p:tgtEl>
                                              <p:spTgt spid="2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00" fill="hold"/>
                                            <p:tgtEl>
                                              <p:spTgt spid="26"/>
                                            </p:tgtEl>
                                            <p:attrNameLst>
                                              <p:attrName>ppt_w</p:attrName>
                                            </p:attrNameLst>
                                          </p:cBhvr>
                                          <p:tavLst>
                                            <p:tav tm="0">
                                              <p:val>
                                                <p:fltVal val="0"/>
                                              </p:val>
                                            </p:tav>
                                            <p:tav tm="100000">
                                              <p:val>
                                                <p:strVal val="#ppt_w"/>
                                              </p:val>
                                            </p:tav>
                                          </p:tavLst>
                                        </p:anim>
                                        <p:anim calcmode="lin" valueType="num">
                                          <p:cBhvr>
                                            <p:cTn id="58" dur="200" fill="hold"/>
                                            <p:tgtEl>
                                              <p:spTgt spid="26"/>
                                            </p:tgtEl>
                                            <p:attrNameLst>
                                              <p:attrName>ppt_h</p:attrName>
                                            </p:attrNameLst>
                                          </p:cBhvr>
                                          <p:tavLst>
                                            <p:tav tm="0">
                                              <p:val>
                                                <p:fltVal val="0"/>
                                              </p:val>
                                            </p:tav>
                                            <p:tav tm="100000">
                                              <p:val>
                                                <p:strVal val="#ppt_h"/>
                                              </p:val>
                                            </p:tav>
                                          </p:tavLst>
                                        </p:anim>
                                        <p:animEffect transition="in" filter="fade">
                                          <p:cBhvr>
                                            <p:cTn id="59" dur="200"/>
                                            <p:tgtEl>
                                              <p:spTgt spid="26"/>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27"/>
                                            </p:tgtEl>
                                            <p:attrNameLst>
                                              <p:attrName>style.visibility</p:attrName>
                                            </p:attrNameLst>
                                          </p:cBhvr>
                                          <p:to>
                                            <p:strVal val="visible"/>
                                          </p:to>
                                        </p:set>
                                        <p:anim calcmode="lin" valueType="num">
                                          <p:cBhvr>
                                            <p:cTn id="62" dur="200" fill="hold"/>
                                            <p:tgtEl>
                                              <p:spTgt spid="27"/>
                                            </p:tgtEl>
                                            <p:attrNameLst>
                                              <p:attrName>ppt_w</p:attrName>
                                            </p:attrNameLst>
                                          </p:cBhvr>
                                          <p:tavLst>
                                            <p:tav tm="0">
                                              <p:val>
                                                <p:fltVal val="0"/>
                                              </p:val>
                                            </p:tav>
                                            <p:tav tm="100000">
                                              <p:val>
                                                <p:strVal val="#ppt_w"/>
                                              </p:val>
                                            </p:tav>
                                          </p:tavLst>
                                        </p:anim>
                                        <p:anim calcmode="lin" valueType="num">
                                          <p:cBhvr>
                                            <p:cTn id="63" dur="200" fill="hold"/>
                                            <p:tgtEl>
                                              <p:spTgt spid="27"/>
                                            </p:tgtEl>
                                            <p:attrNameLst>
                                              <p:attrName>ppt_h</p:attrName>
                                            </p:attrNameLst>
                                          </p:cBhvr>
                                          <p:tavLst>
                                            <p:tav tm="0">
                                              <p:val>
                                                <p:fltVal val="0"/>
                                              </p:val>
                                            </p:tav>
                                            <p:tav tm="100000">
                                              <p:val>
                                                <p:strVal val="#ppt_h"/>
                                              </p:val>
                                            </p:tav>
                                          </p:tavLst>
                                        </p:anim>
                                        <p:animEffect transition="in" filter="fade">
                                          <p:cBhvr>
                                            <p:cTn id="64" dur="200"/>
                                            <p:tgtEl>
                                              <p:spTgt spid="27"/>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28"/>
                                            </p:tgtEl>
                                            <p:attrNameLst>
                                              <p:attrName>style.visibility</p:attrName>
                                            </p:attrNameLst>
                                          </p:cBhvr>
                                          <p:to>
                                            <p:strVal val="visible"/>
                                          </p:to>
                                        </p:set>
                                        <p:anim calcmode="lin" valueType="num">
                                          <p:cBhvr>
                                            <p:cTn id="67" dur="200" fill="hold"/>
                                            <p:tgtEl>
                                              <p:spTgt spid="28"/>
                                            </p:tgtEl>
                                            <p:attrNameLst>
                                              <p:attrName>ppt_w</p:attrName>
                                            </p:attrNameLst>
                                          </p:cBhvr>
                                          <p:tavLst>
                                            <p:tav tm="0">
                                              <p:val>
                                                <p:fltVal val="0"/>
                                              </p:val>
                                            </p:tav>
                                            <p:tav tm="100000">
                                              <p:val>
                                                <p:strVal val="#ppt_w"/>
                                              </p:val>
                                            </p:tav>
                                          </p:tavLst>
                                        </p:anim>
                                        <p:anim calcmode="lin" valueType="num">
                                          <p:cBhvr>
                                            <p:cTn id="68" dur="200" fill="hold"/>
                                            <p:tgtEl>
                                              <p:spTgt spid="28"/>
                                            </p:tgtEl>
                                            <p:attrNameLst>
                                              <p:attrName>ppt_h</p:attrName>
                                            </p:attrNameLst>
                                          </p:cBhvr>
                                          <p:tavLst>
                                            <p:tav tm="0">
                                              <p:val>
                                                <p:fltVal val="0"/>
                                              </p:val>
                                            </p:tav>
                                            <p:tav tm="100000">
                                              <p:val>
                                                <p:strVal val="#ppt_h"/>
                                              </p:val>
                                            </p:tav>
                                          </p:tavLst>
                                        </p:anim>
                                        <p:animEffect transition="in" filter="fade">
                                          <p:cBhvr>
                                            <p:cTn id="69" dur="200"/>
                                            <p:tgtEl>
                                              <p:spTgt spid="28"/>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200" fill="hold"/>
                                            <p:tgtEl>
                                              <p:spTgt spid="29"/>
                                            </p:tgtEl>
                                            <p:attrNameLst>
                                              <p:attrName>ppt_w</p:attrName>
                                            </p:attrNameLst>
                                          </p:cBhvr>
                                          <p:tavLst>
                                            <p:tav tm="0">
                                              <p:val>
                                                <p:fltVal val="0"/>
                                              </p:val>
                                            </p:tav>
                                            <p:tav tm="100000">
                                              <p:val>
                                                <p:strVal val="#ppt_w"/>
                                              </p:val>
                                            </p:tav>
                                          </p:tavLst>
                                        </p:anim>
                                        <p:anim calcmode="lin" valueType="num">
                                          <p:cBhvr>
                                            <p:cTn id="73" dur="200" fill="hold"/>
                                            <p:tgtEl>
                                              <p:spTgt spid="29"/>
                                            </p:tgtEl>
                                            <p:attrNameLst>
                                              <p:attrName>ppt_h</p:attrName>
                                            </p:attrNameLst>
                                          </p:cBhvr>
                                          <p:tavLst>
                                            <p:tav tm="0">
                                              <p:val>
                                                <p:fltVal val="0"/>
                                              </p:val>
                                            </p:tav>
                                            <p:tav tm="100000">
                                              <p:val>
                                                <p:strVal val="#ppt_h"/>
                                              </p:val>
                                            </p:tav>
                                          </p:tavLst>
                                        </p:anim>
                                        <p:animEffect transition="in" filter="fade">
                                          <p:cBhvr>
                                            <p:cTn id="74" dur="200"/>
                                            <p:tgtEl>
                                              <p:spTgt spid="29"/>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200" fill="hold"/>
                                            <p:tgtEl>
                                              <p:spTgt spid="30"/>
                                            </p:tgtEl>
                                            <p:attrNameLst>
                                              <p:attrName>ppt_w</p:attrName>
                                            </p:attrNameLst>
                                          </p:cBhvr>
                                          <p:tavLst>
                                            <p:tav tm="0">
                                              <p:val>
                                                <p:fltVal val="0"/>
                                              </p:val>
                                            </p:tav>
                                            <p:tav tm="100000">
                                              <p:val>
                                                <p:strVal val="#ppt_w"/>
                                              </p:val>
                                            </p:tav>
                                          </p:tavLst>
                                        </p:anim>
                                        <p:anim calcmode="lin" valueType="num">
                                          <p:cBhvr>
                                            <p:cTn id="78" dur="200" fill="hold"/>
                                            <p:tgtEl>
                                              <p:spTgt spid="30"/>
                                            </p:tgtEl>
                                            <p:attrNameLst>
                                              <p:attrName>ppt_h</p:attrName>
                                            </p:attrNameLst>
                                          </p:cBhvr>
                                          <p:tavLst>
                                            <p:tav tm="0">
                                              <p:val>
                                                <p:fltVal val="0"/>
                                              </p:val>
                                            </p:tav>
                                            <p:tav tm="100000">
                                              <p:val>
                                                <p:strVal val="#ppt_h"/>
                                              </p:val>
                                            </p:tav>
                                          </p:tavLst>
                                        </p:anim>
                                        <p:animEffect transition="in" filter="fade">
                                          <p:cBhvr>
                                            <p:cTn id="79" dur="200"/>
                                            <p:tgtEl>
                                              <p:spTgt spid="30"/>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200" fill="hold"/>
                                            <p:tgtEl>
                                              <p:spTgt spid="31"/>
                                            </p:tgtEl>
                                            <p:attrNameLst>
                                              <p:attrName>ppt_w</p:attrName>
                                            </p:attrNameLst>
                                          </p:cBhvr>
                                          <p:tavLst>
                                            <p:tav tm="0">
                                              <p:val>
                                                <p:fltVal val="0"/>
                                              </p:val>
                                            </p:tav>
                                            <p:tav tm="100000">
                                              <p:val>
                                                <p:strVal val="#ppt_w"/>
                                              </p:val>
                                            </p:tav>
                                          </p:tavLst>
                                        </p:anim>
                                        <p:anim calcmode="lin" valueType="num">
                                          <p:cBhvr>
                                            <p:cTn id="83" dur="200" fill="hold"/>
                                            <p:tgtEl>
                                              <p:spTgt spid="31"/>
                                            </p:tgtEl>
                                            <p:attrNameLst>
                                              <p:attrName>ppt_h</p:attrName>
                                            </p:attrNameLst>
                                          </p:cBhvr>
                                          <p:tavLst>
                                            <p:tav tm="0">
                                              <p:val>
                                                <p:fltVal val="0"/>
                                              </p:val>
                                            </p:tav>
                                            <p:tav tm="100000">
                                              <p:val>
                                                <p:strVal val="#ppt_h"/>
                                              </p:val>
                                            </p:tav>
                                          </p:tavLst>
                                        </p:anim>
                                        <p:animEffect transition="in" filter="fade">
                                          <p:cBhvr>
                                            <p:cTn id="84" dur="200"/>
                                            <p:tgtEl>
                                              <p:spTgt spid="31"/>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2"/>
                                            </p:tgtEl>
                                            <p:attrNameLst>
                                              <p:attrName>style.visibility</p:attrName>
                                            </p:attrNameLst>
                                          </p:cBhvr>
                                          <p:to>
                                            <p:strVal val="visible"/>
                                          </p:to>
                                        </p:set>
                                        <p:anim calcmode="lin" valueType="num">
                                          <p:cBhvr>
                                            <p:cTn id="87" dur="200" fill="hold"/>
                                            <p:tgtEl>
                                              <p:spTgt spid="32"/>
                                            </p:tgtEl>
                                            <p:attrNameLst>
                                              <p:attrName>ppt_w</p:attrName>
                                            </p:attrNameLst>
                                          </p:cBhvr>
                                          <p:tavLst>
                                            <p:tav tm="0">
                                              <p:val>
                                                <p:fltVal val="0"/>
                                              </p:val>
                                            </p:tav>
                                            <p:tav tm="100000">
                                              <p:val>
                                                <p:strVal val="#ppt_w"/>
                                              </p:val>
                                            </p:tav>
                                          </p:tavLst>
                                        </p:anim>
                                        <p:anim calcmode="lin" valueType="num">
                                          <p:cBhvr>
                                            <p:cTn id="88" dur="200" fill="hold"/>
                                            <p:tgtEl>
                                              <p:spTgt spid="32"/>
                                            </p:tgtEl>
                                            <p:attrNameLst>
                                              <p:attrName>ppt_h</p:attrName>
                                            </p:attrNameLst>
                                          </p:cBhvr>
                                          <p:tavLst>
                                            <p:tav tm="0">
                                              <p:val>
                                                <p:fltVal val="0"/>
                                              </p:val>
                                            </p:tav>
                                            <p:tav tm="100000">
                                              <p:val>
                                                <p:strVal val="#ppt_h"/>
                                              </p:val>
                                            </p:tav>
                                          </p:tavLst>
                                        </p:anim>
                                        <p:animEffect transition="in" filter="fade">
                                          <p:cBhvr>
                                            <p:cTn id="89" dur="200"/>
                                            <p:tgtEl>
                                              <p:spTgt spid="32"/>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3"/>
                                            </p:tgtEl>
                                            <p:attrNameLst>
                                              <p:attrName>style.visibility</p:attrName>
                                            </p:attrNameLst>
                                          </p:cBhvr>
                                          <p:to>
                                            <p:strVal val="visible"/>
                                          </p:to>
                                        </p:set>
                                        <p:anim calcmode="lin" valueType="num">
                                          <p:cBhvr>
                                            <p:cTn id="92" dur="200" fill="hold"/>
                                            <p:tgtEl>
                                              <p:spTgt spid="33"/>
                                            </p:tgtEl>
                                            <p:attrNameLst>
                                              <p:attrName>ppt_w</p:attrName>
                                            </p:attrNameLst>
                                          </p:cBhvr>
                                          <p:tavLst>
                                            <p:tav tm="0">
                                              <p:val>
                                                <p:fltVal val="0"/>
                                              </p:val>
                                            </p:tav>
                                            <p:tav tm="100000">
                                              <p:val>
                                                <p:strVal val="#ppt_w"/>
                                              </p:val>
                                            </p:tav>
                                          </p:tavLst>
                                        </p:anim>
                                        <p:anim calcmode="lin" valueType="num">
                                          <p:cBhvr>
                                            <p:cTn id="93" dur="200" fill="hold"/>
                                            <p:tgtEl>
                                              <p:spTgt spid="33"/>
                                            </p:tgtEl>
                                            <p:attrNameLst>
                                              <p:attrName>ppt_h</p:attrName>
                                            </p:attrNameLst>
                                          </p:cBhvr>
                                          <p:tavLst>
                                            <p:tav tm="0">
                                              <p:val>
                                                <p:fltVal val="0"/>
                                              </p:val>
                                            </p:tav>
                                            <p:tav tm="100000">
                                              <p:val>
                                                <p:strVal val="#ppt_h"/>
                                              </p:val>
                                            </p:tav>
                                          </p:tavLst>
                                        </p:anim>
                                        <p:animEffect transition="in" filter="fade">
                                          <p:cBhvr>
                                            <p:cTn id="94" dur="2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100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par>
                                    <p:cTn id="113" presetID="2" presetClass="entr" presetSubtype="4" fill="hold" nodeType="withEffect" p14:presetBounceEnd="60000">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14:bounceEnd="60000">
                                          <p:cBhvr additive="base">
                                            <p:cTn id="115"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16" dur="1000" fill="hold"/>
                                            <p:tgtEl>
                                              <p:spTgt spid="7"/>
                                            </p:tgtEl>
                                            <p:attrNameLst>
                                              <p:attrName>ppt_y</p:attrName>
                                            </p:attrNameLst>
                                          </p:cBhvr>
                                          <p:tavLst>
                                            <p:tav tm="0">
                                              <p:val>
                                                <p:strVal val="1+#ppt_h/2"/>
                                              </p:val>
                                            </p:tav>
                                            <p:tav tm="100000">
                                              <p:val>
                                                <p:strVal val="#ppt_y"/>
                                              </p:val>
                                            </p:tav>
                                          </p:tavLst>
                                        </p:anim>
                                      </p:childTnLst>
                                    </p:cTn>
                                  </p:par>
                                  <p:par>
                                    <p:cTn id="117" presetID="2" presetClass="entr" presetSubtype="2" fill="hold" grpId="0" nodeType="withEffect" p14:presetBounceEnd="60000">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14:bounceEnd="60000">
                                          <p:cBhvr additive="base">
                                            <p:cTn id="119" dur="10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20" dur="1000" fill="hold"/>
                                            <p:tgtEl>
                                              <p:spTgt spid="14"/>
                                            </p:tgtEl>
                                            <p:attrNameLst>
                                              <p:attrName>ppt_y</p:attrName>
                                            </p:attrNameLst>
                                          </p:cBhvr>
                                          <p:tavLst>
                                            <p:tav tm="0">
                                              <p:val>
                                                <p:strVal val="#ppt_y"/>
                                              </p:val>
                                            </p:tav>
                                            <p:tav tm="100000">
                                              <p:val>
                                                <p:strVal val="#ppt_y"/>
                                              </p:val>
                                            </p:tav>
                                          </p:tavLst>
                                        </p:anim>
                                      </p:childTnLst>
                                    </p:cTn>
                                  </p:par>
                                </p:childTnLst>
                              </p:cTn>
                            </p:par>
                            <p:par>
                              <p:cTn id="121" fill="hold">
                                <p:stCondLst>
                                  <p:cond delay="1500"/>
                                </p:stCondLst>
                                <p:childTnLst>
                                  <p:par>
                                    <p:cTn id="122" presetID="2" presetClass="entr" presetSubtype="8" fill="hold" grpId="0" nodeType="afterEffect" p14:presetBounceEnd="60000">
                                      <p:stCondLst>
                                        <p:cond delay="0"/>
                                      </p:stCondLst>
                                      <p:childTnLst>
                                        <p:set>
                                          <p:cBhvr>
                                            <p:cTn id="123" dur="1" fill="hold">
                                              <p:stCondLst>
                                                <p:cond delay="0"/>
                                              </p:stCondLst>
                                            </p:cTn>
                                            <p:tgtEl>
                                              <p:spTgt spid="39"/>
                                            </p:tgtEl>
                                            <p:attrNameLst>
                                              <p:attrName>style.visibility</p:attrName>
                                            </p:attrNameLst>
                                          </p:cBhvr>
                                          <p:to>
                                            <p:strVal val="visible"/>
                                          </p:to>
                                        </p:set>
                                        <p:anim calcmode="lin" valueType="num" p14:bounceEnd="60000">
                                          <p:cBhvr additive="base">
                                            <p:cTn id="124" dur="10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12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bldLvl="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 fill="hold"/>
                                            <p:tgtEl>
                                              <p:spTgt spid="16"/>
                                            </p:tgtEl>
                                            <p:attrNameLst>
                                              <p:attrName>ppt_w</p:attrName>
                                            </p:attrNameLst>
                                          </p:cBhvr>
                                          <p:tavLst>
                                            <p:tav tm="0">
                                              <p:val>
                                                <p:fltVal val="0"/>
                                              </p:val>
                                            </p:tav>
                                            <p:tav tm="100000">
                                              <p:val>
                                                <p:strVal val="#ppt_w"/>
                                              </p:val>
                                            </p:tav>
                                          </p:tavLst>
                                        </p:anim>
                                        <p:anim calcmode="lin" valueType="num">
                                          <p:cBhvr>
                                            <p:cTn id="8" dur="200" fill="hold"/>
                                            <p:tgtEl>
                                              <p:spTgt spid="16"/>
                                            </p:tgtEl>
                                            <p:attrNameLst>
                                              <p:attrName>ppt_h</p:attrName>
                                            </p:attrNameLst>
                                          </p:cBhvr>
                                          <p:tavLst>
                                            <p:tav tm="0">
                                              <p:val>
                                                <p:fltVal val="0"/>
                                              </p:val>
                                            </p:tav>
                                            <p:tav tm="100000">
                                              <p:val>
                                                <p:strVal val="#ppt_h"/>
                                              </p:val>
                                            </p:tav>
                                          </p:tavLst>
                                        </p:anim>
                                        <p:animEffect transition="in" filter="fade">
                                          <p:cBhvr>
                                            <p:cTn id="9" dur="200"/>
                                            <p:tgtEl>
                                              <p:spTgt spid="16"/>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 fill="hold"/>
                                            <p:tgtEl>
                                              <p:spTgt spid="17"/>
                                            </p:tgtEl>
                                            <p:attrNameLst>
                                              <p:attrName>ppt_w</p:attrName>
                                            </p:attrNameLst>
                                          </p:cBhvr>
                                          <p:tavLst>
                                            <p:tav tm="0">
                                              <p:val>
                                                <p:fltVal val="0"/>
                                              </p:val>
                                            </p:tav>
                                            <p:tav tm="100000">
                                              <p:val>
                                                <p:strVal val="#ppt_w"/>
                                              </p:val>
                                            </p:tav>
                                          </p:tavLst>
                                        </p:anim>
                                        <p:anim calcmode="lin" valueType="num">
                                          <p:cBhvr>
                                            <p:cTn id="13" dur="200" fill="hold"/>
                                            <p:tgtEl>
                                              <p:spTgt spid="17"/>
                                            </p:tgtEl>
                                            <p:attrNameLst>
                                              <p:attrName>ppt_h</p:attrName>
                                            </p:attrNameLst>
                                          </p:cBhvr>
                                          <p:tavLst>
                                            <p:tav tm="0">
                                              <p:val>
                                                <p:fltVal val="0"/>
                                              </p:val>
                                            </p:tav>
                                            <p:tav tm="100000">
                                              <p:val>
                                                <p:strVal val="#ppt_h"/>
                                              </p:val>
                                            </p:tav>
                                          </p:tavLst>
                                        </p:anim>
                                        <p:animEffect transition="in" filter="fade">
                                          <p:cBhvr>
                                            <p:cTn id="14" dur="200"/>
                                            <p:tgtEl>
                                              <p:spTgt spid="1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200" fill="hold"/>
                                            <p:tgtEl>
                                              <p:spTgt spid="18"/>
                                            </p:tgtEl>
                                            <p:attrNameLst>
                                              <p:attrName>ppt_w</p:attrName>
                                            </p:attrNameLst>
                                          </p:cBhvr>
                                          <p:tavLst>
                                            <p:tav tm="0">
                                              <p:val>
                                                <p:fltVal val="0"/>
                                              </p:val>
                                            </p:tav>
                                            <p:tav tm="100000">
                                              <p:val>
                                                <p:strVal val="#ppt_w"/>
                                              </p:val>
                                            </p:tav>
                                          </p:tavLst>
                                        </p:anim>
                                        <p:anim calcmode="lin" valueType="num">
                                          <p:cBhvr>
                                            <p:cTn id="18" dur="200" fill="hold"/>
                                            <p:tgtEl>
                                              <p:spTgt spid="18"/>
                                            </p:tgtEl>
                                            <p:attrNameLst>
                                              <p:attrName>ppt_h</p:attrName>
                                            </p:attrNameLst>
                                          </p:cBhvr>
                                          <p:tavLst>
                                            <p:tav tm="0">
                                              <p:val>
                                                <p:fltVal val="0"/>
                                              </p:val>
                                            </p:tav>
                                            <p:tav tm="100000">
                                              <p:val>
                                                <p:strVal val="#ppt_h"/>
                                              </p:val>
                                            </p:tav>
                                          </p:tavLst>
                                        </p:anim>
                                        <p:animEffect transition="in" filter="fade">
                                          <p:cBhvr>
                                            <p:cTn id="19" dur="200"/>
                                            <p:tgtEl>
                                              <p:spTgt spid="1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200" fill="hold"/>
                                            <p:tgtEl>
                                              <p:spTgt spid="19"/>
                                            </p:tgtEl>
                                            <p:attrNameLst>
                                              <p:attrName>ppt_w</p:attrName>
                                            </p:attrNameLst>
                                          </p:cBhvr>
                                          <p:tavLst>
                                            <p:tav tm="0">
                                              <p:val>
                                                <p:fltVal val="0"/>
                                              </p:val>
                                            </p:tav>
                                            <p:tav tm="100000">
                                              <p:val>
                                                <p:strVal val="#ppt_w"/>
                                              </p:val>
                                            </p:tav>
                                          </p:tavLst>
                                        </p:anim>
                                        <p:anim calcmode="lin" valueType="num">
                                          <p:cBhvr>
                                            <p:cTn id="23" dur="200" fill="hold"/>
                                            <p:tgtEl>
                                              <p:spTgt spid="19"/>
                                            </p:tgtEl>
                                            <p:attrNameLst>
                                              <p:attrName>ppt_h</p:attrName>
                                            </p:attrNameLst>
                                          </p:cBhvr>
                                          <p:tavLst>
                                            <p:tav tm="0">
                                              <p:val>
                                                <p:fltVal val="0"/>
                                              </p:val>
                                            </p:tav>
                                            <p:tav tm="100000">
                                              <p:val>
                                                <p:strVal val="#ppt_h"/>
                                              </p:val>
                                            </p:tav>
                                          </p:tavLst>
                                        </p:anim>
                                        <p:animEffect transition="in" filter="fade">
                                          <p:cBhvr>
                                            <p:cTn id="24" dur="200"/>
                                            <p:tgtEl>
                                              <p:spTgt spid="1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200" fill="hold"/>
                                            <p:tgtEl>
                                              <p:spTgt spid="20"/>
                                            </p:tgtEl>
                                            <p:attrNameLst>
                                              <p:attrName>ppt_w</p:attrName>
                                            </p:attrNameLst>
                                          </p:cBhvr>
                                          <p:tavLst>
                                            <p:tav tm="0">
                                              <p:val>
                                                <p:fltVal val="0"/>
                                              </p:val>
                                            </p:tav>
                                            <p:tav tm="100000">
                                              <p:val>
                                                <p:strVal val="#ppt_w"/>
                                              </p:val>
                                            </p:tav>
                                          </p:tavLst>
                                        </p:anim>
                                        <p:anim calcmode="lin" valueType="num">
                                          <p:cBhvr>
                                            <p:cTn id="28" dur="200" fill="hold"/>
                                            <p:tgtEl>
                                              <p:spTgt spid="20"/>
                                            </p:tgtEl>
                                            <p:attrNameLst>
                                              <p:attrName>ppt_h</p:attrName>
                                            </p:attrNameLst>
                                          </p:cBhvr>
                                          <p:tavLst>
                                            <p:tav tm="0">
                                              <p:val>
                                                <p:fltVal val="0"/>
                                              </p:val>
                                            </p:tav>
                                            <p:tav tm="100000">
                                              <p:val>
                                                <p:strVal val="#ppt_h"/>
                                              </p:val>
                                            </p:tav>
                                          </p:tavLst>
                                        </p:anim>
                                        <p:animEffect transition="in" filter="fade">
                                          <p:cBhvr>
                                            <p:cTn id="29" dur="200"/>
                                            <p:tgtEl>
                                              <p:spTgt spid="2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ppt_w</p:attrName>
                                            </p:attrNameLst>
                                          </p:cBhvr>
                                          <p:tavLst>
                                            <p:tav tm="0">
                                              <p:val>
                                                <p:fltVal val="0"/>
                                              </p:val>
                                            </p:tav>
                                            <p:tav tm="100000">
                                              <p:val>
                                                <p:strVal val="#ppt_w"/>
                                              </p:val>
                                            </p:tav>
                                          </p:tavLst>
                                        </p:anim>
                                        <p:anim calcmode="lin" valueType="num">
                                          <p:cBhvr>
                                            <p:cTn id="33" dur="200" fill="hold"/>
                                            <p:tgtEl>
                                              <p:spTgt spid="21"/>
                                            </p:tgtEl>
                                            <p:attrNameLst>
                                              <p:attrName>ppt_h</p:attrName>
                                            </p:attrNameLst>
                                          </p:cBhvr>
                                          <p:tavLst>
                                            <p:tav tm="0">
                                              <p:val>
                                                <p:fltVal val="0"/>
                                              </p:val>
                                            </p:tav>
                                            <p:tav tm="100000">
                                              <p:val>
                                                <p:strVal val="#ppt_h"/>
                                              </p:val>
                                            </p:tav>
                                          </p:tavLst>
                                        </p:anim>
                                        <p:animEffect transition="in" filter="fade">
                                          <p:cBhvr>
                                            <p:cTn id="34" dur="200"/>
                                            <p:tgtEl>
                                              <p:spTgt spid="21"/>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00" fill="hold"/>
                                            <p:tgtEl>
                                              <p:spTgt spid="22"/>
                                            </p:tgtEl>
                                            <p:attrNameLst>
                                              <p:attrName>ppt_w</p:attrName>
                                            </p:attrNameLst>
                                          </p:cBhvr>
                                          <p:tavLst>
                                            <p:tav tm="0">
                                              <p:val>
                                                <p:fltVal val="0"/>
                                              </p:val>
                                            </p:tav>
                                            <p:tav tm="100000">
                                              <p:val>
                                                <p:strVal val="#ppt_w"/>
                                              </p:val>
                                            </p:tav>
                                          </p:tavLst>
                                        </p:anim>
                                        <p:anim calcmode="lin" valueType="num">
                                          <p:cBhvr>
                                            <p:cTn id="38" dur="200" fill="hold"/>
                                            <p:tgtEl>
                                              <p:spTgt spid="22"/>
                                            </p:tgtEl>
                                            <p:attrNameLst>
                                              <p:attrName>ppt_h</p:attrName>
                                            </p:attrNameLst>
                                          </p:cBhvr>
                                          <p:tavLst>
                                            <p:tav tm="0">
                                              <p:val>
                                                <p:fltVal val="0"/>
                                              </p:val>
                                            </p:tav>
                                            <p:tav tm="100000">
                                              <p:val>
                                                <p:strVal val="#ppt_h"/>
                                              </p:val>
                                            </p:tav>
                                          </p:tavLst>
                                        </p:anim>
                                        <p:animEffect transition="in" filter="fade">
                                          <p:cBhvr>
                                            <p:cTn id="39" dur="200"/>
                                            <p:tgtEl>
                                              <p:spTgt spid="22"/>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200" fill="hold"/>
                                            <p:tgtEl>
                                              <p:spTgt spid="23"/>
                                            </p:tgtEl>
                                            <p:attrNameLst>
                                              <p:attrName>ppt_w</p:attrName>
                                            </p:attrNameLst>
                                          </p:cBhvr>
                                          <p:tavLst>
                                            <p:tav tm="0">
                                              <p:val>
                                                <p:fltVal val="0"/>
                                              </p:val>
                                            </p:tav>
                                            <p:tav tm="100000">
                                              <p:val>
                                                <p:strVal val="#ppt_w"/>
                                              </p:val>
                                            </p:tav>
                                          </p:tavLst>
                                        </p:anim>
                                        <p:anim calcmode="lin" valueType="num">
                                          <p:cBhvr>
                                            <p:cTn id="43" dur="200" fill="hold"/>
                                            <p:tgtEl>
                                              <p:spTgt spid="23"/>
                                            </p:tgtEl>
                                            <p:attrNameLst>
                                              <p:attrName>ppt_h</p:attrName>
                                            </p:attrNameLst>
                                          </p:cBhvr>
                                          <p:tavLst>
                                            <p:tav tm="0">
                                              <p:val>
                                                <p:fltVal val="0"/>
                                              </p:val>
                                            </p:tav>
                                            <p:tav tm="100000">
                                              <p:val>
                                                <p:strVal val="#ppt_h"/>
                                              </p:val>
                                            </p:tav>
                                          </p:tavLst>
                                        </p:anim>
                                        <p:animEffect transition="in" filter="fade">
                                          <p:cBhvr>
                                            <p:cTn id="44" dur="200"/>
                                            <p:tgtEl>
                                              <p:spTgt spid="23"/>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00" fill="hold"/>
                                            <p:tgtEl>
                                              <p:spTgt spid="24"/>
                                            </p:tgtEl>
                                            <p:attrNameLst>
                                              <p:attrName>ppt_w</p:attrName>
                                            </p:attrNameLst>
                                          </p:cBhvr>
                                          <p:tavLst>
                                            <p:tav tm="0">
                                              <p:val>
                                                <p:fltVal val="0"/>
                                              </p:val>
                                            </p:tav>
                                            <p:tav tm="100000">
                                              <p:val>
                                                <p:strVal val="#ppt_w"/>
                                              </p:val>
                                            </p:tav>
                                          </p:tavLst>
                                        </p:anim>
                                        <p:anim calcmode="lin" valueType="num">
                                          <p:cBhvr>
                                            <p:cTn id="48" dur="200" fill="hold"/>
                                            <p:tgtEl>
                                              <p:spTgt spid="24"/>
                                            </p:tgtEl>
                                            <p:attrNameLst>
                                              <p:attrName>ppt_h</p:attrName>
                                            </p:attrNameLst>
                                          </p:cBhvr>
                                          <p:tavLst>
                                            <p:tav tm="0">
                                              <p:val>
                                                <p:fltVal val="0"/>
                                              </p:val>
                                            </p:tav>
                                            <p:tav tm="100000">
                                              <p:val>
                                                <p:strVal val="#ppt_h"/>
                                              </p:val>
                                            </p:tav>
                                          </p:tavLst>
                                        </p:anim>
                                        <p:animEffect transition="in" filter="fade">
                                          <p:cBhvr>
                                            <p:cTn id="49" dur="200"/>
                                            <p:tgtEl>
                                              <p:spTgt spid="2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200" fill="hold"/>
                                            <p:tgtEl>
                                              <p:spTgt spid="25"/>
                                            </p:tgtEl>
                                            <p:attrNameLst>
                                              <p:attrName>ppt_w</p:attrName>
                                            </p:attrNameLst>
                                          </p:cBhvr>
                                          <p:tavLst>
                                            <p:tav tm="0">
                                              <p:val>
                                                <p:fltVal val="0"/>
                                              </p:val>
                                            </p:tav>
                                            <p:tav tm="100000">
                                              <p:val>
                                                <p:strVal val="#ppt_w"/>
                                              </p:val>
                                            </p:tav>
                                          </p:tavLst>
                                        </p:anim>
                                        <p:anim calcmode="lin" valueType="num">
                                          <p:cBhvr>
                                            <p:cTn id="53" dur="200" fill="hold"/>
                                            <p:tgtEl>
                                              <p:spTgt spid="25"/>
                                            </p:tgtEl>
                                            <p:attrNameLst>
                                              <p:attrName>ppt_h</p:attrName>
                                            </p:attrNameLst>
                                          </p:cBhvr>
                                          <p:tavLst>
                                            <p:tav tm="0">
                                              <p:val>
                                                <p:fltVal val="0"/>
                                              </p:val>
                                            </p:tav>
                                            <p:tav tm="100000">
                                              <p:val>
                                                <p:strVal val="#ppt_h"/>
                                              </p:val>
                                            </p:tav>
                                          </p:tavLst>
                                        </p:anim>
                                        <p:animEffect transition="in" filter="fade">
                                          <p:cBhvr>
                                            <p:cTn id="54" dur="200"/>
                                            <p:tgtEl>
                                              <p:spTgt spid="2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00" fill="hold"/>
                                            <p:tgtEl>
                                              <p:spTgt spid="26"/>
                                            </p:tgtEl>
                                            <p:attrNameLst>
                                              <p:attrName>ppt_w</p:attrName>
                                            </p:attrNameLst>
                                          </p:cBhvr>
                                          <p:tavLst>
                                            <p:tav tm="0">
                                              <p:val>
                                                <p:fltVal val="0"/>
                                              </p:val>
                                            </p:tav>
                                            <p:tav tm="100000">
                                              <p:val>
                                                <p:strVal val="#ppt_w"/>
                                              </p:val>
                                            </p:tav>
                                          </p:tavLst>
                                        </p:anim>
                                        <p:anim calcmode="lin" valueType="num">
                                          <p:cBhvr>
                                            <p:cTn id="58" dur="200" fill="hold"/>
                                            <p:tgtEl>
                                              <p:spTgt spid="26"/>
                                            </p:tgtEl>
                                            <p:attrNameLst>
                                              <p:attrName>ppt_h</p:attrName>
                                            </p:attrNameLst>
                                          </p:cBhvr>
                                          <p:tavLst>
                                            <p:tav tm="0">
                                              <p:val>
                                                <p:fltVal val="0"/>
                                              </p:val>
                                            </p:tav>
                                            <p:tav tm="100000">
                                              <p:val>
                                                <p:strVal val="#ppt_h"/>
                                              </p:val>
                                            </p:tav>
                                          </p:tavLst>
                                        </p:anim>
                                        <p:animEffect transition="in" filter="fade">
                                          <p:cBhvr>
                                            <p:cTn id="59" dur="200"/>
                                            <p:tgtEl>
                                              <p:spTgt spid="26"/>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27"/>
                                            </p:tgtEl>
                                            <p:attrNameLst>
                                              <p:attrName>style.visibility</p:attrName>
                                            </p:attrNameLst>
                                          </p:cBhvr>
                                          <p:to>
                                            <p:strVal val="visible"/>
                                          </p:to>
                                        </p:set>
                                        <p:anim calcmode="lin" valueType="num">
                                          <p:cBhvr>
                                            <p:cTn id="62" dur="200" fill="hold"/>
                                            <p:tgtEl>
                                              <p:spTgt spid="27"/>
                                            </p:tgtEl>
                                            <p:attrNameLst>
                                              <p:attrName>ppt_w</p:attrName>
                                            </p:attrNameLst>
                                          </p:cBhvr>
                                          <p:tavLst>
                                            <p:tav tm="0">
                                              <p:val>
                                                <p:fltVal val="0"/>
                                              </p:val>
                                            </p:tav>
                                            <p:tav tm="100000">
                                              <p:val>
                                                <p:strVal val="#ppt_w"/>
                                              </p:val>
                                            </p:tav>
                                          </p:tavLst>
                                        </p:anim>
                                        <p:anim calcmode="lin" valueType="num">
                                          <p:cBhvr>
                                            <p:cTn id="63" dur="200" fill="hold"/>
                                            <p:tgtEl>
                                              <p:spTgt spid="27"/>
                                            </p:tgtEl>
                                            <p:attrNameLst>
                                              <p:attrName>ppt_h</p:attrName>
                                            </p:attrNameLst>
                                          </p:cBhvr>
                                          <p:tavLst>
                                            <p:tav tm="0">
                                              <p:val>
                                                <p:fltVal val="0"/>
                                              </p:val>
                                            </p:tav>
                                            <p:tav tm="100000">
                                              <p:val>
                                                <p:strVal val="#ppt_h"/>
                                              </p:val>
                                            </p:tav>
                                          </p:tavLst>
                                        </p:anim>
                                        <p:animEffect transition="in" filter="fade">
                                          <p:cBhvr>
                                            <p:cTn id="64" dur="200"/>
                                            <p:tgtEl>
                                              <p:spTgt spid="27"/>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28"/>
                                            </p:tgtEl>
                                            <p:attrNameLst>
                                              <p:attrName>style.visibility</p:attrName>
                                            </p:attrNameLst>
                                          </p:cBhvr>
                                          <p:to>
                                            <p:strVal val="visible"/>
                                          </p:to>
                                        </p:set>
                                        <p:anim calcmode="lin" valueType="num">
                                          <p:cBhvr>
                                            <p:cTn id="67" dur="200" fill="hold"/>
                                            <p:tgtEl>
                                              <p:spTgt spid="28"/>
                                            </p:tgtEl>
                                            <p:attrNameLst>
                                              <p:attrName>ppt_w</p:attrName>
                                            </p:attrNameLst>
                                          </p:cBhvr>
                                          <p:tavLst>
                                            <p:tav tm="0">
                                              <p:val>
                                                <p:fltVal val="0"/>
                                              </p:val>
                                            </p:tav>
                                            <p:tav tm="100000">
                                              <p:val>
                                                <p:strVal val="#ppt_w"/>
                                              </p:val>
                                            </p:tav>
                                          </p:tavLst>
                                        </p:anim>
                                        <p:anim calcmode="lin" valueType="num">
                                          <p:cBhvr>
                                            <p:cTn id="68" dur="200" fill="hold"/>
                                            <p:tgtEl>
                                              <p:spTgt spid="28"/>
                                            </p:tgtEl>
                                            <p:attrNameLst>
                                              <p:attrName>ppt_h</p:attrName>
                                            </p:attrNameLst>
                                          </p:cBhvr>
                                          <p:tavLst>
                                            <p:tav tm="0">
                                              <p:val>
                                                <p:fltVal val="0"/>
                                              </p:val>
                                            </p:tav>
                                            <p:tav tm="100000">
                                              <p:val>
                                                <p:strVal val="#ppt_h"/>
                                              </p:val>
                                            </p:tav>
                                          </p:tavLst>
                                        </p:anim>
                                        <p:animEffect transition="in" filter="fade">
                                          <p:cBhvr>
                                            <p:cTn id="69" dur="200"/>
                                            <p:tgtEl>
                                              <p:spTgt spid="28"/>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200" fill="hold"/>
                                            <p:tgtEl>
                                              <p:spTgt spid="29"/>
                                            </p:tgtEl>
                                            <p:attrNameLst>
                                              <p:attrName>ppt_w</p:attrName>
                                            </p:attrNameLst>
                                          </p:cBhvr>
                                          <p:tavLst>
                                            <p:tav tm="0">
                                              <p:val>
                                                <p:fltVal val="0"/>
                                              </p:val>
                                            </p:tav>
                                            <p:tav tm="100000">
                                              <p:val>
                                                <p:strVal val="#ppt_w"/>
                                              </p:val>
                                            </p:tav>
                                          </p:tavLst>
                                        </p:anim>
                                        <p:anim calcmode="lin" valueType="num">
                                          <p:cBhvr>
                                            <p:cTn id="73" dur="200" fill="hold"/>
                                            <p:tgtEl>
                                              <p:spTgt spid="29"/>
                                            </p:tgtEl>
                                            <p:attrNameLst>
                                              <p:attrName>ppt_h</p:attrName>
                                            </p:attrNameLst>
                                          </p:cBhvr>
                                          <p:tavLst>
                                            <p:tav tm="0">
                                              <p:val>
                                                <p:fltVal val="0"/>
                                              </p:val>
                                            </p:tav>
                                            <p:tav tm="100000">
                                              <p:val>
                                                <p:strVal val="#ppt_h"/>
                                              </p:val>
                                            </p:tav>
                                          </p:tavLst>
                                        </p:anim>
                                        <p:animEffect transition="in" filter="fade">
                                          <p:cBhvr>
                                            <p:cTn id="74" dur="200"/>
                                            <p:tgtEl>
                                              <p:spTgt spid="29"/>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200" fill="hold"/>
                                            <p:tgtEl>
                                              <p:spTgt spid="30"/>
                                            </p:tgtEl>
                                            <p:attrNameLst>
                                              <p:attrName>ppt_w</p:attrName>
                                            </p:attrNameLst>
                                          </p:cBhvr>
                                          <p:tavLst>
                                            <p:tav tm="0">
                                              <p:val>
                                                <p:fltVal val="0"/>
                                              </p:val>
                                            </p:tav>
                                            <p:tav tm="100000">
                                              <p:val>
                                                <p:strVal val="#ppt_w"/>
                                              </p:val>
                                            </p:tav>
                                          </p:tavLst>
                                        </p:anim>
                                        <p:anim calcmode="lin" valueType="num">
                                          <p:cBhvr>
                                            <p:cTn id="78" dur="200" fill="hold"/>
                                            <p:tgtEl>
                                              <p:spTgt spid="30"/>
                                            </p:tgtEl>
                                            <p:attrNameLst>
                                              <p:attrName>ppt_h</p:attrName>
                                            </p:attrNameLst>
                                          </p:cBhvr>
                                          <p:tavLst>
                                            <p:tav tm="0">
                                              <p:val>
                                                <p:fltVal val="0"/>
                                              </p:val>
                                            </p:tav>
                                            <p:tav tm="100000">
                                              <p:val>
                                                <p:strVal val="#ppt_h"/>
                                              </p:val>
                                            </p:tav>
                                          </p:tavLst>
                                        </p:anim>
                                        <p:animEffect transition="in" filter="fade">
                                          <p:cBhvr>
                                            <p:cTn id="79" dur="200"/>
                                            <p:tgtEl>
                                              <p:spTgt spid="30"/>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200" fill="hold"/>
                                            <p:tgtEl>
                                              <p:spTgt spid="31"/>
                                            </p:tgtEl>
                                            <p:attrNameLst>
                                              <p:attrName>ppt_w</p:attrName>
                                            </p:attrNameLst>
                                          </p:cBhvr>
                                          <p:tavLst>
                                            <p:tav tm="0">
                                              <p:val>
                                                <p:fltVal val="0"/>
                                              </p:val>
                                            </p:tav>
                                            <p:tav tm="100000">
                                              <p:val>
                                                <p:strVal val="#ppt_w"/>
                                              </p:val>
                                            </p:tav>
                                          </p:tavLst>
                                        </p:anim>
                                        <p:anim calcmode="lin" valueType="num">
                                          <p:cBhvr>
                                            <p:cTn id="83" dur="200" fill="hold"/>
                                            <p:tgtEl>
                                              <p:spTgt spid="31"/>
                                            </p:tgtEl>
                                            <p:attrNameLst>
                                              <p:attrName>ppt_h</p:attrName>
                                            </p:attrNameLst>
                                          </p:cBhvr>
                                          <p:tavLst>
                                            <p:tav tm="0">
                                              <p:val>
                                                <p:fltVal val="0"/>
                                              </p:val>
                                            </p:tav>
                                            <p:tav tm="100000">
                                              <p:val>
                                                <p:strVal val="#ppt_h"/>
                                              </p:val>
                                            </p:tav>
                                          </p:tavLst>
                                        </p:anim>
                                        <p:animEffect transition="in" filter="fade">
                                          <p:cBhvr>
                                            <p:cTn id="84" dur="200"/>
                                            <p:tgtEl>
                                              <p:spTgt spid="31"/>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2"/>
                                            </p:tgtEl>
                                            <p:attrNameLst>
                                              <p:attrName>style.visibility</p:attrName>
                                            </p:attrNameLst>
                                          </p:cBhvr>
                                          <p:to>
                                            <p:strVal val="visible"/>
                                          </p:to>
                                        </p:set>
                                        <p:anim calcmode="lin" valueType="num">
                                          <p:cBhvr>
                                            <p:cTn id="87" dur="200" fill="hold"/>
                                            <p:tgtEl>
                                              <p:spTgt spid="32"/>
                                            </p:tgtEl>
                                            <p:attrNameLst>
                                              <p:attrName>ppt_w</p:attrName>
                                            </p:attrNameLst>
                                          </p:cBhvr>
                                          <p:tavLst>
                                            <p:tav tm="0">
                                              <p:val>
                                                <p:fltVal val="0"/>
                                              </p:val>
                                            </p:tav>
                                            <p:tav tm="100000">
                                              <p:val>
                                                <p:strVal val="#ppt_w"/>
                                              </p:val>
                                            </p:tav>
                                          </p:tavLst>
                                        </p:anim>
                                        <p:anim calcmode="lin" valueType="num">
                                          <p:cBhvr>
                                            <p:cTn id="88" dur="200" fill="hold"/>
                                            <p:tgtEl>
                                              <p:spTgt spid="32"/>
                                            </p:tgtEl>
                                            <p:attrNameLst>
                                              <p:attrName>ppt_h</p:attrName>
                                            </p:attrNameLst>
                                          </p:cBhvr>
                                          <p:tavLst>
                                            <p:tav tm="0">
                                              <p:val>
                                                <p:fltVal val="0"/>
                                              </p:val>
                                            </p:tav>
                                            <p:tav tm="100000">
                                              <p:val>
                                                <p:strVal val="#ppt_h"/>
                                              </p:val>
                                            </p:tav>
                                          </p:tavLst>
                                        </p:anim>
                                        <p:animEffect transition="in" filter="fade">
                                          <p:cBhvr>
                                            <p:cTn id="89" dur="200"/>
                                            <p:tgtEl>
                                              <p:spTgt spid="32"/>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3"/>
                                            </p:tgtEl>
                                            <p:attrNameLst>
                                              <p:attrName>style.visibility</p:attrName>
                                            </p:attrNameLst>
                                          </p:cBhvr>
                                          <p:to>
                                            <p:strVal val="visible"/>
                                          </p:to>
                                        </p:set>
                                        <p:anim calcmode="lin" valueType="num">
                                          <p:cBhvr>
                                            <p:cTn id="92" dur="200" fill="hold"/>
                                            <p:tgtEl>
                                              <p:spTgt spid="33"/>
                                            </p:tgtEl>
                                            <p:attrNameLst>
                                              <p:attrName>ppt_w</p:attrName>
                                            </p:attrNameLst>
                                          </p:cBhvr>
                                          <p:tavLst>
                                            <p:tav tm="0">
                                              <p:val>
                                                <p:fltVal val="0"/>
                                              </p:val>
                                            </p:tav>
                                            <p:tav tm="100000">
                                              <p:val>
                                                <p:strVal val="#ppt_w"/>
                                              </p:val>
                                            </p:tav>
                                          </p:tavLst>
                                        </p:anim>
                                        <p:anim calcmode="lin" valueType="num">
                                          <p:cBhvr>
                                            <p:cTn id="93" dur="200" fill="hold"/>
                                            <p:tgtEl>
                                              <p:spTgt spid="33"/>
                                            </p:tgtEl>
                                            <p:attrNameLst>
                                              <p:attrName>ppt_h</p:attrName>
                                            </p:attrNameLst>
                                          </p:cBhvr>
                                          <p:tavLst>
                                            <p:tav tm="0">
                                              <p:val>
                                                <p:fltVal val="0"/>
                                              </p:val>
                                            </p:tav>
                                            <p:tav tm="100000">
                                              <p:val>
                                                <p:strVal val="#ppt_h"/>
                                              </p:val>
                                            </p:tav>
                                          </p:tavLst>
                                        </p:anim>
                                        <p:animEffect transition="in" filter="fade">
                                          <p:cBhvr>
                                            <p:cTn id="94" dur="2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100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par>
                                    <p:cTn id="113" presetID="2" presetClass="entr" presetSubtype="4"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1000" fill="hold"/>
                                            <p:tgtEl>
                                              <p:spTgt spid="7"/>
                                            </p:tgtEl>
                                            <p:attrNameLst>
                                              <p:attrName>ppt_x</p:attrName>
                                            </p:attrNameLst>
                                          </p:cBhvr>
                                          <p:tavLst>
                                            <p:tav tm="0">
                                              <p:val>
                                                <p:strVal val="#ppt_x"/>
                                              </p:val>
                                            </p:tav>
                                            <p:tav tm="100000">
                                              <p:val>
                                                <p:strVal val="#ppt_x"/>
                                              </p:val>
                                            </p:tav>
                                          </p:tavLst>
                                        </p:anim>
                                        <p:anim calcmode="lin" valueType="num">
                                          <p:cBhvr additive="base">
                                            <p:cTn id="116" dur="1000" fill="hold"/>
                                            <p:tgtEl>
                                              <p:spTgt spid="7"/>
                                            </p:tgtEl>
                                            <p:attrNameLst>
                                              <p:attrName>ppt_y</p:attrName>
                                            </p:attrNameLst>
                                          </p:cBhvr>
                                          <p:tavLst>
                                            <p:tav tm="0">
                                              <p:val>
                                                <p:strVal val="1+#ppt_h/2"/>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1000" fill="hold"/>
                                            <p:tgtEl>
                                              <p:spTgt spid="14"/>
                                            </p:tgtEl>
                                            <p:attrNameLst>
                                              <p:attrName>ppt_x</p:attrName>
                                            </p:attrNameLst>
                                          </p:cBhvr>
                                          <p:tavLst>
                                            <p:tav tm="0">
                                              <p:val>
                                                <p:strVal val="1+#ppt_w/2"/>
                                              </p:val>
                                            </p:tav>
                                            <p:tav tm="100000">
                                              <p:val>
                                                <p:strVal val="#ppt_x"/>
                                              </p:val>
                                            </p:tav>
                                          </p:tavLst>
                                        </p:anim>
                                        <p:anim calcmode="lin" valueType="num">
                                          <p:cBhvr additive="base">
                                            <p:cTn id="120" dur="1000" fill="hold"/>
                                            <p:tgtEl>
                                              <p:spTgt spid="14"/>
                                            </p:tgtEl>
                                            <p:attrNameLst>
                                              <p:attrName>ppt_y</p:attrName>
                                            </p:attrNameLst>
                                          </p:cBhvr>
                                          <p:tavLst>
                                            <p:tav tm="0">
                                              <p:val>
                                                <p:strVal val="#ppt_y"/>
                                              </p:val>
                                            </p:tav>
                                            <p:tav tm="100000">
                                              <p:val>
                                                <p:strVal val="#ppt_y"/>
                                              </p:val>
                                            </p:tav>
                                          </p:tavLst>
                                        </p:anim>
                                      </p:childTnLst>
                                    </p:cTn>
                                  </p:par>
                                </p:childTnLst>
                              </p:cTn>
                            </p:par>
                            <p:par>
                              <p:cTn id="121" fill="hold">
                                <p:stCondLst>
                                  <p:cond delay="1500"/>
                                </p:stCondLst>
                                <p:childTnLst>
                                  <p:par>
                                    <p:cTn id="122" presetID="2" presetClass="entr" presetSubtype="8" fill="hold" grpId="0" nodeType="afterEffect">
                                      <p:stCondLst>
                                        <p:cond delay="0"/>
                                      </p:stCondLst>
                                      <p:childTnLst>
                                        <p:set>
                                          <p:cBhvr>
                                            <p:cTn id="123" dur="1" fill="hold">
                                              <p:stCondLst>
                                                <p:cond delay="0"/>
                                              </p:stCondLst>
                                            </p:cTn>
                                            <p:tgtEl>
                                              <p:spTgt spid="39"/>
                                            </p:tgtEl>
                                            <p:attrNameLst>
                                              <p:attrName>style.visibility</p:attrName>
                                            </p:attrNameLst>
                                          </p:cBhvr>
                                          <p:to>
                                            <p:strVal val="visible"/>
                                          </p:to>
                                        </p:set>
                                        <p:anim calcmode="lin" valueType="num">
                                          <p:cBhvr additive="base">
                                            <p:cTn id="124" dur="1000" fill="hold"/>
                                            <p:tgtEl>
                                              <p:spTgt spid="39"/>
                                            </p:tgtEl>
                                            <p:attrNameLst>
                                              <p:attrName>ppt_x</p:attrName>
                                            </p:attrNameLst>
                                          </p:cBhvr>
                                          <p:tavLst>
                                            <p:tav tm="0">
                                              <p:val>
                                                <p:strVal val="0-#ppt_w/2"/>
                                              </p:val>
                                            </p:tav>
                                            <p:tav tm="100000">
                                              <p:val>
                                                <p:strVal val="#ppt_x"/>
                                              </p:val>
                                            </p:tav>
                                          </p:tavLst>
                                        </p:anim>
                                        <p:anim calcmode="lin" valueType="num">
                                          <p:cBhvr additive="base">
                                            <p:cTn id="12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bldLvl="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压缩机稀油润滑站图片3"/>
          <p:cNvPicPr>
            <a:picLocks noChangeAspect="1"/>
          </p:cNvPicPr>
          <p:nvPr/>
        </p:nvPicPr>
        <p:blipFill>
          <a:blip r:embed="rId3"/>
          <a:stretch>
            <a:fillRect/>
          </a:stretch>
        </p:blipFill>
        <p:spPr>
          <a:xfrm>
            <a:off x="148590" y="4644390"/>
            <a:ext cx="2016760" cy="2140585"/>
          </a:xfrm>
          <a:prstGeom prst="rect">
            <a:avLst/>
          </a:prstGeom>
        </p:spPr>
      </p:pic>
      <p:pic>
        <p:nvPicPr>
          <p:cNvPr id="9" name="图片 8" descr="盾构机水冷机组图片2"/>
          <p:cNvPicPr>
            <a:picLocks noChangeAspect="1"/>
          </p:cNvPicPr>
          <p:nvPr/>
        </p:nvPicPr>
        <p:blipFill>
          <a:blip r:embed="rId4"/>
          <a:stretch>
            <a:fillRect/>
          </a:stretch>
        </p:blipFill>
        <p:spPr>
          <a:xfrm>
            <a:off x="8094980" y="3799205"/>
            <a:ext cx="3888740" cy="3058795"/>
          </a:xfrm>
          <a:prstGeom prst="rect">
            <a:avLst/>
          </a:prstGeom>
        </p:spPr>
      </p:pic>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r>
              <a:rPr lang="en-US" altLang="zh-CN">
                <a:solidFill>
                  <a:schemeClr val="bg1"/>
                </a:solidFill>
                <a:cs typeface="+mn-ea"/>
                <a:sym typeface="+mn-lt"/>
              </a:rPr>
              <a:t>BUSINESS </a:t>
            </a:r>
            <a:r>
              <a:rPr lang="en-US" altLang="zh-CN">
                <a:solidFill>
                  <a:schemeClr val="bg1"/>
                </a:solidFill>
                <a:latin typeface="Arial" panose="020B0604020202020204" pitchFamily="34" charset="0"/>
                <a:sym typeface="Arial" panose="020B0604020202020204" pitchFamily="34" charset="0"/>
              </a:rPr>
              <a:t>FIELDS</a:t>
            </a:r>
          </a:p>
          <a:p>
            <a:pPr algn="ct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业务介绍</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2000">
                  <a:solidFill>
                    <a:schemeClr val="bg1"/>
                  </a:solidFill>
                  <a:sym typeface="+mn-ea"/>
                </a:rPr>
                <a:t>系统设计与集成</a:t>
              </a: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1800">
                  <a:solidFill>
                    <a:schemeClr val="bg1"/>
                  </a:solidFill>
                  <a:sym typeface="+mn-ea"/>
                </a:rPr>
                <a:t>System Design </a:t>
              </a: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1800">
                  <a:solidFill>
                    <a:schemeClr val="bg1"/>
                  </a:solidFill>
                  <a:sym typeface="+mn-ea"/>
                </a:rPr>
                <a:t>and Assembly</a:t>
              </a:r>
              <a:endParaRPr sz="1800" b="1">
                <a:solidFill>
                  <a:schemeClr val="bg1"/>
                </a:solidFill>
                <a:sym typeface="+mn-ea"/>
              </a:endParaRPr>
            </a:p>
          </p:txBody>
        </p:sp>
      </p:grpSp>
      <p:sp>
        <p:nvSpPr>
          <p:cNvPr id="66" name="文本4"/>
          <p:cNvSpPr>
            <a:spLocks noChangeArrowheads="1"/>
          </p:cNvSpPr>
          <p:nvPr/>
        </p:nvSpPr>
        <p:spPr bwMode="auto">
          <a:xfrm>
            <a:off x="4288790" y="3967480"/>
            <a:ext cx="6550025"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5" eaLnBrk="1" hangingPunct="1">
              <a:buFont typeface="Arial" panose="020B0604020202020204" pitchFamily="34" charset="0"/>
              <a:buNone/>
            </a:pPr>
            <a:r>
              <a:rPr sz="1860" b="1" err="1">
                <a:solidFill>
                  <a:schemeClr val="accent6"/>
                </a:solidFill>
                <a:sym typeface="+mn-ea"/>
              </a:rPr>
              <a:t>隧洞环境制冷系统</a:t>
            </a:r>
            <a:endParaRPr sz="1860" b="1">
              <a:solidFill>
                <a:schemeClr val="accent6"/>
              </a:solidFill>
              <a:sym typeface="+mn-ea"/>
            </a:endParaRPr>
          </a:p>
          <a:p>
            <a:pPr lvl="0">
              <a:spcBef>
                <a:spcPct val="0"/>
              </a:spcBef>
              <a:spcAft>
                <a:spcPct val="0"/>
              </a:spcAft>
              <a:defRPr/>
            </a:pPr>
            <a:r>
              <a:rPr lang="en-GB" sz="1860">
                <a:solidFill>
                  <a:schemeClr val="accent6"/>
                </a:solidFill>
                <a:sym typeface="+mn-ea"/>
              </a:rPr>
              <a:t>Tunnel environmental cooling system</a:t>
            </a:r>
          </a:p>
        </p:txBody>
      </p:sp>
      <p:sp>
        <p:nvSpPr>
          <p:cNvPr id="67" name="文本3"/>
          <p:cNvSpPr>
            <a:spLocks noChangeArrowheads="1"/>
          </p:cNvSpPr>
          <p:nvPr/>
        </p:nvSpPr>
        <p:spPr bwMode="auto">
          <a:xfrm>
            <a:off x="4528185" y="3036888"/>
            <a:ext cx="6461125"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dirty="0" err="1">
                <a:solidFill>
                  <a:schemeClr val="accent6"/>
                </a:solidFill>
                <a:sym typeface="+mn-ea"/>
              </a:rPr>
              <a:t>循环水冷却过滤系统</a:t>
            </a:r>
            <a:endParaRPr sz="1860" b="1" dirty="0">
              <a:solidFill>
                <a:schemeClr val="accent6"/>
              </a:solidFill>
              <a:sym typeface="+mn-ea"/>
            </a:endParaRPr>
          </a:p>
          <a:p>
            <a:pPr eaLnBrk="1" hangingPunct="1"/>
            <a:r>
              <a:rPr lang="zh-CN" altLang="de-DE" sz="1860" dirty="0">
                <a:solidFill>
                  <a:srgbClr val="1765C1"/>
                </a:solidFill>
                <a:sym typeface="微软雅黑 Light" panose="020B0502040204020203" charset="-122"/>
              </a:rPr>
              <a:t>Circulating water cooling and filtration system</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2065338"/>
            <a:ext cx="6050915"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err="1">
                <a:solidFill>
                  <a:schemeClr val="accent6"/>
                </a:solidFill>
                <a:sym typeface="+mn-ea"/>
              </a:rPr>
              <a:t>主驱动齿轮油润滑系统</a:t>
            </a:r>
            <a:endParaRPr sz="1860" b="1">
              <a:solidFill>
                <a:schemeClr val="accent6"/>
              </a:solidFill>
              <a:sym typeface="+mn-ea"/>
            </a:endParaRPr>
          </a:p>
          <a:p>
            <a:pPr eaLnBrk="1" hangingPunct="1"/>
            <a:r>
              <a:rPr lang="zh-CN" altLang="de-DE" sz="1860">
                <a:solidFill>
                  <a:srgbClr val="1765C1"/>
                </a:solidFill>
                <a:sym typeface="微软雅黑 Light" panose="020B0502040204020203" charset="-122"/>
              </a:rPr>
              <a:t>Main drive gear oil lubrication system</a:t>
            </a:r>
            <a:endParaRPr lang="zh-CN" altLang="en-US" sz="1860" b="1">
              <a:solidFill>
                <a:schemeClr val="accent6"/>
              </a:solidFill>
              <a:sym typeface="+mn-ea"/>
            </a:endParaRPr>
          </a:p>
        </p:txBody>
      </p:sp>
      <p:sp>
        <p:nvSpPr>
          <p:cNvPr id="69" name="文本1"/>
          <p:cNvSpPr>
            <a:spLocks noChangeArrowheads="1"/>
          </p:cNvSpPr>
          <p:nvPr/>
        </p:nvSpPr>
        <p:spPr bwMode="auto">
          <a:xfrm>
            <a:off x="3772535" y="1298893"/>
            <a:ext cx="7183755"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err="1">
                <a:solidFill>
                  <a:schemeClr val="accent6"/>
                </a:solidFill>
                <a:sym typeface="+mn-ea"/>
              </a:rPr>
              <a:t>液压油独立循环冷却过滤系统</a:t>
            </a:r>
            <a:endParaRPr sz="1860" b="1">
              <a:solidFill>
                <a:schemeClr val="accent6"/>
              </a:solidFill>
              <a:sym typeface="+mn-ea"/>
            </a:endParaRPr>
          </a:p>
          <a:p>
            <a:r>
              <a:rPr lang="en-GB" altLang="zh-CN" sz="1860">
                <a:solidFill>
                  <a:srgbClr val="1765C1"/>
                </a:solidFill>
                <a:sym typeface="微软雅黑 Light" panose="020B0502040204020203" charset="-122"/>
              </a:rPr>
              <a:t>Independent circulation and filtration system for hydraulic oil</a:t>
            </a: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10" name="Picture 9" descr="A logo for a company&#10;&#10;Description automatically generated with low confidence">
            <a:extLst>
              <a:ext uri="{FF2B5EF4-FFF2-40B4-BE49-F238E27FC236}">
                <a16:creationId xmlns:a16="http://schemas.microsoft.com/office/drawing/2014/main" id="{7EDD8FEB-86EE-A57C-C989-CA3586035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3672"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p:cBhvr>
                                        <p:cTn id="29" dur="500"/>
                                        <p:tgtEl>
                                          <p:spTgt spid="7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p:cBhvr>
                                        <p:cTn id="37" dur="500"/>
                                        <p:tgtEl>
                                          <p:spTgt spid="7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p:cBhvr>
                                        <p:cTn id="45" dur="500"/>
                                        <p:tgtEl>
                                          <p:spTgt spid="7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p:cBhvr>
                                        <p:cTn id="53" dur="500"/>
                                        <p:tgtEl>
                                          <p:spTgt spid="7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r>
              <a:rPr lang="en-US" altLang="zh-CN">
                <a:solidFill>
                  <a:schemeClr val="bg1"/>
                </a:solidFill>
                <a:cs typeface="+mn-ea"/>
                <a:sym typeface="+mn-lt"/>
              </a:rPr>
              <a:t>BUSINESS </a:t>
            </a:r>
            <a:r>
              <a:rPr lang="en-US" altLang="zh-CN">
                <a:solidFill>
                  <a:schemeClr val="bg1"/>
                </a:solidFill>
                <a:latin typeface="Arial" panose="020B0604020202020204" pitchFamily="34" charset="0"/>
                <a:sym typeface="Arial" panose="020B0604020202020204" pitchFamily="34" charset="0"/>
              </a:rPr>
              <a:t>FIELDS</a:t>
            </a:r>
          </a:p>
          <a:p>
            <a:pPr algn="ct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业务介绍</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altLang="de-DE" sz="2000" dirty="0">
                  <a:solidFill>
                    <a:schemeClr val="bg1"/>
                  </a:solidFill>
                  <a:sym typeface="+mn-ea"/>
                </a:rPr>
                <a:t>过程自动化</a:t>
              </a:r>
              <a:endParaRPr lang="de-DE" altLang="zh-CN" sz="2000" dirty="0">
                <a:solidFill>
                  <a:schemeClr val="bg1"/>
                </a:solidFill>
                <a:sym typeface="+mn-ea"/>
              </a:endParaRP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de-DE" dirty="0" err="1">
                  <a:solidFill>
                    <a:schemeClr val="bg1"/>
                  </a:solidFill>
                  <a:sym typeface="+mn-ea"/>
                </a:rPr>
                <a:t>P</a:t>
              </a:r>
              <a:r>
                <a:rPr lang="de-DE" sz="1800" dirty="0" err="1">
                  <a:solidFill>
                    <a:schemeClr val="bg1"/>
                  </a:solidFill>
                  <a:sym typeface="+mn-ea"/>
                </a:rPr>
                <a:t>rocess</a:t>
              </a:r>
              <a:r>
                <a:rPr lang="de-DE" sz="1800" dirty="0">
                  <a:solidFill>
                    <a:schemeClr val="bg1"/>
                  </a:solidFill>
                  <a:sym typeface="+mn-ea"/>
                </a:rPr>
                <a:t> Automation</a:t>
              </a:r>
              <a:endParaRPr sz="1800" b="1" dirty="0">
                <a:solidFill>
                  <a:schemeClr val="bg1"/>
                </a:solidFill>
                <a:sym typeface="+mn-ea"/>
              </a:endParaRPr>
            </a:p>
          </p:txBody>
        </p:sp>
      </p:grpSp>
      <p:sp>
        <p:nvSpPr>
          <p:cNvPr id="66" name="文本4"/>
          <p:cNvSpPr>
            <a:spLocks noChangeArrowheads="1"/>
          </p:cNvSpPr>
          <p:nvPr/>
        </p:nvSpPr>
        <p:spPr bwMode="auto">
          <a:xfrm>
            <a:off x="4288790" y="3966401"/>
            <a:ext cx="6550025" cy="67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0"/>
              </a:spcBef>
              <a:spcAft>
                <a:spcPct val="0"/>
              </a:spcAft>
              <a:defRPr/>
            </a:pPr>
            <a:r>
              <a:rPr lang="zh-CN" altLang="de-DE" sz="1860" dirty="0">
                <a:solidFill>
                  <a:srgbClr val="1765C1"/>
                </a:solidFill>
                <a:sym typeface="微软雅黑 Light" panose="020B0502040204020203" charset="-122"/>
              </a:rPr>
              <a:t>生产线改造</a:t>
            </a:r>
            <a:endParaRPr lang="de-DE" altLang="zh-CN" sz="1860" dirty="0">
              <a:solidFill>
                <a:srgbClr val="1765C1"/>
              </a:solidFill>
              <a:sym typeface="微软雅黑 Light" panose="020B0502040204020203" charset="-122"/>
            </a:endParaRPr>
          </a:p>
          <a:p>
            <a:pPr lvl="0">
              <a:spcBef>
                <a:spcPct val="0"/>
              </a:spcBef>
              <a:spcAft>
                <a:spcPct val="0"/>
              </a:spcAft>
              <a:defRPr/>
            </a:pPr>
            <a:r>
              <a:rPr lang="de-DE" altLang="zh-CN" sz="1860" dirty="0" err="1">
                <a:solidFill>
                  <a:srgbClr val="1765C1"/>
                </a:solidFill>
                <a:sym typeface="微软雅黑 Light" panose="020B0502040204020203" charset="-122"/>
              </a:rPr>
              <a:t>Production</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line</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modification</a:t>
            </a:r>
            <a:endParaRPr lang="en-GB" sz="1860" dirty="0">
              <a:solidFill>
                <a:schemeClr val="accent6"/>
              </a:solidFill>
              <a:sym typeface="+mn-ea"/>
            </a:endParaRPr>
          </a:p>
        </p:txBody>
      </p:sp>
      <p:sp>
        <p:nvSpPr>
          <p:cNvPr id="67" name="文本3"/>
          <p:cNvSpPr>
            <a:spLocks noChangeArrowheads="1"/>
          </p:cNvSpPr>
          <p:nvPr/>
        </p:nvSpPr>
        <p:spPr bwMode="auto">
          <a:xfrm>
            <a:off x="4528185" y="2892693"/>
            <a:ext cx="6461125" cy="9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de-DE" sz="1860" dirty="0">
                <a:solidFill>
                  <a:srgbClr val="1765C1"/>
                </a:solidFill>
                <a:sym typeface="微软雅黑 Light" panose="020B0502040204020203" charset="-122"/>
              </a:rPr>
              <a:t>技术服务、生产线改造、售后维护、产品采购和其他服务</a:t>
            </a:r>
            <a:endParaRPr lang="de-DE" altLang="zh-CN" sz="1860" dirty="0">
              <a:solidFill>
                <a:srgbClr val="1765C1"/>
              </a:solidFill>
              <a:sym typeface="微软雅黑 Light" panose="020B0502040204020203" charset="-122"/>
            </a:endParaRPr>
          </a:p>
          <a:p>
            <a:r>
              <a:rPr lang="de-DE" altLang="zh-CN" sz="1860" dirty="0">
                <a:solidFill>
                  <a:srgbClr val="1765C1"/>
                </a:solidFill>
                <a:sym typeface="微软雅黑 Light" panose="020B0502040204020203" charset="-122"/>
              </a:rPr>
              <a:t>Technical </a:t>
            </a:r>
            <a:r>
              <a:rPr lang="de-DE" altLang="zh-CN" sz="1860" dirty="0" err="1">
                <a:solidFill>
                  <a:srgbClr val="1765C1"/>
                </a:solidFill>
                <a:sym typeface="微软雅黑 Light" panose="020B0502040204020203" charset="-122"/>
              </a:rPr>
              <a:t>services</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production</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line</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modification</a:t>
            </a:r>
            <a:r>
              <a:rPr lang="de-DE" altLang="zh-CN" sz="1860" dirty="0">
                <a:solidFill>
                  <a:srgbClr val="1765C1"/>
                </a:solidFill>
                <a:sym typeface="微软雅黑 Light" panose="020B0502040204020203" charset="-122"/>
              </a:rPr>
              <a:t>, after-sales </a:t>
            </a:r>
            <a:r>
              <a:rPr lang="de-DE" altLang="zh-CN" sz="1860" dirty="0" err="1">
                <a:solidFill>
                  <a:srgbClr val="1765C1"/>
                </a:solidFill>
                <a:sym typeface="微软雅黑 Light" panose="020B0502040204020203" charset="-122"/>
              </a:rPr>
              <a:t>maintenance</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product</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procurement</a:t>
            </a:r>
            <a:r>
              <a:rPr lang="de-DE" altLang="zh-CN" sz="1860" dirty="0">
                <a:solidFill>
                  <a:srgbClr val="1765C1"/>
                </a:solidFill>
                <a:sym typeface="微软雅黑 Light" panose="020B0502040204020203" charset="-122"/>
              </a:rPr>
              <a:t> and </a:t>
            </a:r>
            <a:r>
              <a:rPr lang="de-DE" altLang="zh-CN" sz="1860" dirty="0" err="1">
                <a:solidFill>
                  <a:srgbClr val="1765C1"/>
                </a:solidFill>
                <a:sym typeface="微软雅黑 Light" panose="020B0502040204020203" charset="-122"/>
              </a:rPr>
              <a:t>other</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services</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1921143"/>
            <a:ext cx="6663182" cy="9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de-DE" sz="1860" dirty="0">
                <a:solidFill>
                  <a:srgbClr val="1765C1"/>
                </a:solidFill>
                <a:sym typeface="微软雅黑 Light" panose="020B0502040204020203" charset="-122"/>
              </a:rPr>
              <a:t>与</a:t>
            </a:r>
            <a:r>
              <a:rPr lang="zh-CN" altLang="en-US" sz="1860" dirty="0">
                <a:solidFill>
                  <a:srgbClr val="1765C1"/>
                </a:solidFill>
                <a:sym typeface="微软雅黑 Light" panose="020B0502040204020203" charset="-122"/>
              </a:rPr>
              <a:t>宁德时代</a:t>
            </a:r>
            <a:r>
              <a:rPr lang="zh-CN" altLang="de-DE" sz="1860" dirty="0">
                <a:solidFill>
                  <a:srgbClr val="1765C1"/>
                </a:solidFill>
                <a:sym typeface="微软雅黑 Light" panose="020B0502040204020203" charset="-122"/>
              </a:rPr>
              <a:t>集团</a:t>
            </a:r>
            <a:r>
              <a:rPr lang="en-US" altLang="zh-CN" sz="1860" dirty="0">
                <a:solidFill>
                  <a:srgbClr val="1765C1"/>
                </a:solidFill>
                <a:sym typeface="微软雅黑 Light" panose="020B0502040204020203" charset="-122"/>
              </a:rPr>
              <a:t>,</a:t>
            </a:r>
            <a:r>
              <a:rPr lang="zh-CN" altLang="en-US" sz="1860" dirty="0">
                <a:solidFill>
                  <a:srgbClr val="1765C1"/>
                </a:solidFill>
                <a:sym typeface="微软雅黑 Light" panose="020B0502040204020203" charset="-122"/>
              </a:rPr>
              <a:t>大陆集团，</a:t>
            </a:r>
            <a:r>
              <a:rPr lang="zh-CN" altLang="en-DE" sz="1860" dirty="0">
                <a:solidFill>
                  <a:srgbClr val="1765C1"/>
                </a:solidFill>
                <a:sym typeface="微软雅黑 Light" panose="020B0502040204020203" charset="-122"/>
              </a:rPr>
              <a:t>纬</a:t>
            </a:r>
            <a:r>
              <a:rPr lang="zh-CN" altLang="en-US" sz="1860" dirty="0">
                <a:solidFill>
                  <a:srgbClr val="1765C1"/>
                </a:solidFill>
                <a:sym typeface="微软雅黑 Light" panose="020B0502040204020203" charset="-122"/>
              </a:rPr>
              <a:t>湃</a:t>
            </a:r>
            <a:r>
              <a:rPr lang="zh-CN" altLang="en-DE" sz="1860" dirty="0">
                <a:solidFill>
                  <a:srgbClr val="1765C1"/>
                </a:solidFill>
                <a:sym typeface="微软雅黑 Light" panose="020B0502040204020203" charset="-122"/>
              </a:rPr>
              <a:t>科技</a:t>
            </a:r>
            <a:r>
              <a:rPr lang="zh-CN" altLang="de-DE" sz="1860" dirty="0">
                <a:solidFill>
                  <a:srgbClr val="1765C1"/>
                </a:solidFill>
                <a:sym typeface="微软雅黑 Light" panose="020B0502040204020203" charset="-122"/>
              </a:rPr>
              <a:t>及其他客户的稳定合作</a:t>
            </a:r>
            <a:endParaRPr lang="de-DE" altLang="zh-CN" sz="1860" dirty="0">
              <a:solidFill>
                <a:srgbClr val="1765C1"/>
              </a:solidFill>
              <a:sym typeface="微软雅黑 Light" panose="020B0502040204020203" charset="-122"/>
            </a:endParaRPr>
          </a:p>
          <a:p>
            <a:r>
              <a:rPr lang="en-US" altLang="zh-CN" sz="1860" dirty="0">
                <a:solidFill>
                  <a:srgbClr val="1765C1"/>
                </a:solidFill>
                <a:sym typeface="微软雅黑 Light" panose="020B0502040204020203" charset="-122"/>
              </a:rPr>
              <a:t>Stable cooperation with CATL , Continental, Vitesco and other customers</a:t>
            </a:r>
            <a:endParaRPr lang="zh-CN" altLang="en-US" sz="1860" b="1" dirty="0">
              <a:solidFill>
                <a:schemeClr val="accent6"/>
              </a:solidFill>
              <a:sym typeface="+mn-ea"/>
            </a:endParaRPr>
          </a:p>
        </p:txBody>
      </p:sp>
      <p:sp>
        <p:nvSpPr>
          <p:cNvPr id="69" name="文本1"/>
          <p:cNvSpPr>
            <a:spLocks noChangeArrowheads="1"/>
          </p:cNvSpPr>
          <p:nvPr/>
        </p:nvSpPr>
        <p:spPr bwMode="auto">
          <a:xfrm>
            <a:off x="3772535" y="1297814"/>
            <a:ext cx="7183755" cy="67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de-DE" sz="1860" dirty="0">
                <a:solidFill>
                  <a:srgbClr val="1765C1"/>
                </a:solidFill>
                <a:sym typeface="微软雅黑 Light" panose="020B0502040204020203" charset="-122"/>
              </a:rPr>
              <a:t>丰富的流程自动化经验</a:t>
            </a:r>
            <a:endParaRPr lang="de-DE" altLang="zh-CN" sz="1860" dirty="0">
              <a:solidFill>
                <a:srgbClr val="1765C1"/>
              </a:solidFill>
              <a:sym typeface="微软雅黑 Light" panose="020B0502040204020203" charset="-122"/>
            </a:endParaRPr>
          </a:p>
          <a:p>
            <a:r>
              <a:rPr lang="en-US" altLang="zh-CN" sz="1860" dirty="0">
                <a:solidFill>
                  <a:srgbClr val="1765C1"/>
                </a:solidFill>
                <a:sym typeface="微软雅黑 Light" panose="020B0502040204020203" charset="-122"/>
              </a:rPr>
              <a:t>Rich experience in process automation</a:t>
            </a:r>
            <a:endParaRPr lang="en-GB" altLang="zh-CN" sz="1860" dirty="0">
              <a:solidFill>
                <a:srgbClr val="1765C1"/>
              </a:solidFill>
              <a:sym typeface="微软雅黑 Light" panose="020B0502040204020203" charset="-122"/>
            </a:endParaRP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10" name="文本3">
            <a:extLst>
              <a:ext uri="{FF2B5EF4-FFF2-40B4-BE49-F238E27FC236}">
                <a16:creationId xmlns:a16="http://schemas.microsoft.com/office/drawing/2014/main" id="{5C680C43-BDE6-6265-9472-3BD80988DD89}"/>
              </a:ext>
            </a:extLst>
          </p:cNvPr>
          <p:cNvSpPr>
            <a:spLocks noChangeArrowheads="1"/>
          </p:cNvSpPr>
          <p:nvPr/>
        </p:nvSpPr>
        <p:spPr bwMode="auto">
          <a:xfrm>
            <a:off x="3816645" y="4844501"/>
            <a:ext cx="7156155" cy="67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de-DE" sz="1860" b="1" dirty="0">
                <a:solidFill>
                  <a:schemeClr val="accent6"/>
                </a:solidFill>
                <a:sym typeface="+mn-ea"/>
              </a:rPr>
              <a:t>售后维护、产品采购和其他服务</a:t>
            </a:r>
            <a:endParaRPr sz="1860" b="1" dirty="0">
              <a:solidFill>
                <a:schemeClr val="accent6"/>
              </a:solidFill>
              <a:sym typeface="+mn-ea"/>
            </a:endParaRPr>
          </a:p>
          <a:p>
            <a:r>
              <a:rPr lang="de-DE" altLang="zh-CN" sz="1860" dirty="0">
                <a:solidFill>
                  <a:srgbClr val="1765C1"/>
                </a:solidFill>
                <a:sym typeface="微软雅黑 Light" panose="020B0502040204020203" charset="-122"/>
              </a:rPr>
              <a:t>After-sales </a:t>
            </a:r>
            <a:r>
              <a:rPr lang="de-DE" altLang="zh-CN" sz="1860" dirty="0" err="1">
                <a:solidFill>
                  <a:srgbClr val="1765C1"/>
                </a:solidFill>
                <a:sym typeface="微软雅黑 Light" panose="020B0502040204020203" charset="-122"/>
              </a:rPr>
              <a:t>maintenance</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product</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procurement</a:t>
            </a:r>
            <a:r>
              <a:rPr lang="de-DE" altLang="zh-CN" sz="1860" dirty="0">
                <a:solidFill>
                  <a:srgbClr val="1765C1"/>
                </a:solidFill>
                <a:sym typeface="微软雅黑 Light" panose="020B0502040204020203" charset="-122"/>
              </a:rPr>
              <a:t> and </a:t>
            </a:r>
            <a:r>
              <a:rPr lang="de-DE" altLang="zh-CN" sz="1860" dirty="0" err="1">
                <a:solidFill>
                  <a:srgbClr val="1765C1"/>
                </a:solidFill>
                <a:sym typeface="微软雅黑 Light" panose="020B0502040204020203" charset="-122"/>
              </a:rPr>
              <a:t>other</a:t>
            </a:r>
            <a:r>
              <a:rPr lang="de-DE" altLang="zh-CN" sz="1860" dirty="0">
                <a:solidFill>
                  <a:srgbClr val="1765C1"/>
                </a:solidFill>
                <a:sym typeface="微软雅黑 Light" panose="020B0502040204020203" charset="-122"/>
              </a:rPr>
              <a:t> </a:t>
            </a:r>
            <a:r>
              <a:rPr lang="de-DE" altLang="zh-CN" sz="1860" dirty="0" err="1">
                <a:solidFill>
                  <a:srgbClr val="1765C1"/>
                </a:solidFill>
                <a:sym typeface="微软雅黑 Light" panose="020B0502040204020203" charset="-122"/>
              </a:rPr>
              <a:t>services</a:t>
            </a:r>
            <a:endParaRPr lang="zh-CN" altLang="en-US" sz="1860" b="1" dirty="0">
              <a:solidFill>
                <a:schemeClr val="accent6"/>
              </a:solidFill>
              <a:sym typeface="+mn-ea"/>
            </a:endParaRPr>
          </a:p>
        </p:txBody>
      </p:sp>
      <p:grpSp>
        <p:nvGrpSpPr>
          <p:cNvPr id="11" name="圆圈4">
            <a:extLst>
              <a:ext uri="{FF2B5EF4-FFF2-40B4-BE49-F238E27FC236}">
                <a16:creationId xmlns:a16="http://schemas.microsoft.com/office/drawing/2014/main" id="{8A67AA57-F6AB-B817-4609-D869D6CCED49}"/>
              </a:ext>
            </a:extLst>
          </p:cNvPr>
          <p:cNvGrpSpPr/>
          <p:nvPr/>
        </p:nvGrpSpPr>
        <p:grpSpPr bwMode="auto">
          <a:xfrm>
            <a:off x="3349862" y="4630721"/>
            <a:ext cx="402167" cy="402167"/>
            <a:chOff x="0" y="0"/>
            <a:chExt cx="262" cy="262"/>
          </a:xfrm>
          <a:solidFill>
            <a:schemeClr val="accent1"/>
          </a:solidFill>
        </p:grpSpPr>
        <p:sp>
          <p:nvSpPr>
            <p:cNvPr id="12" name="Oval 34">
              <a:extLst>
                <a:ext uri="{FF2B5EF4-FFF2-40B4-BE49-F238E27FC236}">
                  <a16:creationId xmlns:a16="http://schemas.microsoft.com/office/drawing/2014/main" id="{3CD5C1A4-1A90-F5B7-BF54-6D23231B88C9}"/>
                </a:ext>
              </a:extLst>
            </p:cNvPr>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13" name="Oval 35">
              <a:extLst>
                <a:ext uri="{FF2B5EF4-FFF2-40B4-BE49-F238E27FC236}">
                  <a16:creationId xmlns:a16="http://schemas.microsoft.com/office/drawing/2014/main" id="{E97B0C33-8CEE-AB52-DDDA-FF0E4088368D}"/>
                </a:ext>
              </a:extLst>
            </p:cNvPr>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pic>
        <p:nvPicPr>
          <p:cNvPr id="8" name="Picture 7" descr="A logo for a company&#10;&#10;Description automatically generated with low confidence">
            <a:extLst>
              <a:ext uri="{FF2B5EF4-FFF2-40B4-BE49-F238E27FC236}">
                <a16:creationId xmlns:a16="http://schemas.microsoft.com/office/drawing/2014/main" id="{BBCE1DD6-C9CF-4BFF-C0A2-AD952C904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320" y="-6901"/>
            <a:ext cx="2017324" cy="1482733"/>
          </a:xfrm>
          <a:prstGeom prst="rect">
            <a:avLst/>
          </a:prstGeom>
        </p:spPr>
      </p:pic>
    </p:spTree>
    <p:extLst>
      <p:ext uri="{BB962C8B-B14F-4D97-AF65-F5344CB8AC3E}">
        <p14:creationId xmlns:p14="http://schemas.microsoft.com/office/powerpoint/2010/main" val="1012321476"/>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strVal val="#ppt_x"/>
                                          </p:val>
                                        </p:tav>
                                        <p:tav tm="100000">
                                          <p:val>
                                            <p:strVal val="#ppt_x"/>
                                          </p:val>
                                        </p:tav>
                                      </p:tavLst>
                                    </p:anim>
                                    <p:anim calcmode="lin" valueType="num">
                                      <p:cBhvr>
                                        <p:cTn id="55" dur="500" fill="hold"/>
                                        <p:tgtEl>
                                          <p:spTgt spid="88"/>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P spid="1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r>
              <a:rPr lang="en-US" altLang="zh-CN">
                <a:solidFill>
                  <a:schemeClr val="bg1"/>
                </a:solidFill>
                <a:cs typeface="+mn-ea"/>
                <a:sym typeface="+mn-lt"/>
              </a:rPr>
              <a:t>BUSINESS </a:t>
            </a:r>
            <a:r>
              <a:rPr lang="en-US" altLang="zh-CN">
                <a:solidFill>
                  <a:schemeClr val="bg1"/>
                </a:solidFill>
                <a:latin typeface="Arial" panose="020B0604020202020204" pitchFamily="34" charset="0"/>
                <a:sym typeface="Arial" panose="020B0604020202020204" pitchFamily="34" charset="0"/>
              </a:rPr>
              <a:t>FIELDS</a:t>
            </a:r>
          </a:p>
          <a:p>
            <a:pPr algn="ct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业务介绍</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altLang="de-DE" sz="2000" dirty="0">
                  <a:solidFill>
                    <a:schemeClr val="bg1"/>
                  </a:solidFill>
                  <a:sym typeface="+mn-ea"/>
                </a:rPr>
                <a:t>过程自动化</a:t>
              </a:r>
              <a:endParaRPr lang="de-DE" altLang="zh-CN" sz="2000" dirty="0">
                <a:solidFill>
                  <a:schemeClr val="bg1"/>
                </a:solidFill>
                <a:sym typeface="+mn-ea"/>
              </a:endParaRP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de-DE" dirty="0">
                  <a:solidFill>
                    <a:schemeClr val="bg1"/>
                  </a:solidFill>
                  <a:sym typeface="+mn-ea"/>
                </a:rPr>
                <a:t>Industry</a:t>
              </a:r>
              <a:r>
                <a:rPr lang="de-DE" sz="1800" dirty="0">
                  <a:solidFill>
                    <a:schemeClr val="bg1"/>
                  </a:solidFill>
                  <a:sym typeface="+mn-ea"/>
                </a:rPr>
                <a:t> Automation</a:t>
              </a:r>
              <a:endParaRPr sz="1800" b="1" dirty="0">
                <a:solidFill>
                  <a:schemeClr val="bg1"/>
                </a:solidFill>
                <a:sym typeface="+mn-ea"/>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graphicFrame>
        <p:nvGraphicFramePr>
          <p:cNvPr id="8" name="Diagramm 7">
            <a:extLst>
              <a:ext uri="{FF2B5EF4-FFF2-40B4-BE49-F238E27FC236}">
                <a16:creationId xmlns:a16="http://schemas.microsoft.com/office/drawing/2014/main" id="{53D32181-E4AC-140B-8BBC-6E634950F910}"/>
              </a:ext>
            </a:extLst>
          </p:cNvPr>
          <p:cNvGraphicFramePr/>
          <p:nvPr>
            <p:extLst>
              <p:ext uri="{D42A27DB-BD31-4B8C-83A1-F6EECF244321}">
                <p14:modId xmlns:p14="http://schemas.microsoft.com/office/powerpoint/2010/main" val="3396751999"/>
              </p:ext>
            </p:extLst>
          </p:nvPr>
        </p:nvGraphicFramePr>
        <p:xfrm>
          <a:off x="4739138" y="1187450"/>
          <a:ext cx="6157561" cy="4373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logo for a company&#10;&#10;Description automatically generated with low confidence">
            <a:extLst>
              <a:ext uri="{FF2B5EF4-FFF2-40B4-BE49-F238E27FC236}">
                <a16:creationId xmlns:a16="http://schemas.microsoft.com/office/drawing/2014/main" id="{66800986-52B3-33C4-BDC4-CAA7A055F0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3417" y="3412"/>
            <a:ext cx="2017324" cy="1482733"/>
          </a:xfrm>
          <a:prstGeom prst="rect">
            <a:avLst/>
          </a:prstGeom>
        </p:spPr>
      </p:pic>
    </p:spTree>
    <p:extLst>
      <p:ext uri="{BB962C8B-B14F-4D97-AF65-F5344CB8AC3E}">
        <p14:creationId xmlns:p14="http://schemas.microsoft.com/office/powerpoint/2010/main" val="2537855276"/>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anim calcmode="lin" valueType="num">
                                      <p:cBhvr>
                                        <p:cTn id="22" dur="500" fill="hold"/>
                                        <p:tgtEl>
                                          <p:spTgt spid="88"/>
                                        </p:tgtEl>
                                        <p:attrNameLst>
                                          <p:attrName>ppt_x</p:attrName>
                                        </p:attrNameLst>
                                      </p:cBhvr>
                                      <p:tavLst>
                                        <p:tav tm="0">
                                          <p:val>
                                            <p:strVal val="#ppt_x"/>
                                          </p:val>
                                        </p:tav>
                                        <p:tav tm="100000">
                                          <p:val>
                                            <p:strVal val="#ppt_x"/>
                                          </p:val>
                                        </p:tav>
                                      </p:tavLst>
                                    </p:anim>
                                    <p:anim calcmode="lin" valueType="num">
                                      <p:cBhvr>
                                        <p:cTn id="23"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4902266" y="873688"/>
            <a:ext cx="3339368" cy="369328"/>
          </a:xfrm>
          <a:prstGeom prst="rect">
            <a:avLst/>
          </a:prstGeom>
        </p:spPr>
        <p:txBody>
          <a:bodyPr wrap="none" lIns="91436" tIns="45718" rIns="91436" bIns="45718">
            <a:spAutoFit/>
          </a:bodyPr>
          <a:lstStyle/>
          <a:p>
            <a:pPr algn="ctr"/>
            <a:r>
              <a:rPr lang="en-US" altLang="zh-CN">
                <a:solidFill>
                  <a:schemeClr val="bg1"/>
                </a:solidFill>
                <a:cs typeface="+mn-ea"/>
                <a:sym typeface="+mn-lt"/>
              </a:rPr>
              <a:t>RESEARCH BACKGROUNDS</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服务行业</a:t>
            </a:r>
          </a:p>
        </p:txBody>
      </p:sp>
      <p:sp>
        <p:nvSpPr>
          <p:cNvPr id="16" name="TextBox 67"/>
          <p:cNvSpPr txBox="1"/>
          <p:nvPr/>
        </p:nvSpPr>
        <p:spPr>
          <a:xfrm>
            <a:off x="1365408" y="3216275"/>
            <a:ext cx="2396811" cy="584775"/>
          </a:xfrm>
          <a:prstGeom prst="rect">
            <a:avLst/>
          </a:prstGeom>
          <a:noFill/>
        </p:spPr>
        <p:txBody>
          <a:bodyPr wrap="non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err="1">
                <a:solidFill>
                  <a:schemeClr val="accent6"/>
                </a:solidFill>
                <a:latin typeface="+mn-lt"/>
                <a:ea typeface="微软雅黑" panose="020B0503020204020204" pitchFamily="34" charset="-122"/>
                <a:cs typeface="+mn-lt"/>
                <a:sym typeface="+mn-ea"/>
              </a:rPr>
              <a:t>矿山</a:t>
            </a:r>
            <a:r>
              <a:rPr lang="en-DE" b="1">
                <a:solidFill>
                  <a:schemeClr val="accent6"/>
                </a:solidFill>
                <a:latin typeface="+mn-lt"/>
                <a:ea typeface="微软雅黑" panose="020B0503020204020204" pitchFamily="34" charset="-122"/>
                <a:cs typeface="+mn-lt"/>
                <a:sym typeface="+mn-ea"/>
              </a:rPr>
              <a:t>和工程</a:t>
            </a:r>
            <a:r>
              <a:rPr b="1" err="1">
                <a:solidFill>
                  <a:schemeClr val="accent6"/>
                </a:solidFill>
                <a:latin typeface="+mn-lt"/>
                <a:ea typeface="微软雅黑" panose="020B0503020204020204" pitchFamily="34" charset="-122"/>
                <a:cs typeface="+mn-lt"/>
                <a:sym typeface="+mn-ea"/>
              </a:rPr>
              <a:t>机械</a:t>
            </a:r>
            <a:endParaRPr b="1">
              <a:solidFill>
                <a:schemeClr val="accent6"/>
              </a:solidFill>
              <a:latin typeface="+mn-lt"/>
              <a:ea typeface="微软雅黑" panose="020B0503020204020204" pitchFamily="34" charset="-122"/>
              <a:cs typeface="+mn-lt"/>
              <a:sym typeface="+mn-ea"/>
            </a:endParaRP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a:solidFill>
                  <a:schemeClr val="accent6"/>
                </a:solidFill>
                <a:latin typeface="+mn-lt"/>
                <a:ea typeface="微软雅黑" panose="020B0503020204020204" pitchFamily="34" charset="-122"/>
                <a:cs typeface="+mn-lt"/>
                <a:sym typeface="+mn-ea"/>
              </a:rPr>
              <a:t>Mining &amp; Engineering</a:t>
            </a:r>
            <a:r>
              <a:rPr>
                <a:sym typeface="+mn-ea"/>
              </a:rPr>
              <a:t> </a:t>
            </a:r>
            <a:endParaRPr lang="en-US" sz="1600">
              <a:solidFill>
                <a:schemeClr val="accent1"/>
              </a:solidFill>
              <a:cs typeface="+mn-ea"/>
              <a:sym typeface="+mn-lt"/>
            </a:endParaRPr>
          </a:p>
        </p:txBody>
      </p:sp>
      <p:sp>
        <p:nvSpPr>
          <p:cNvPr id="19" name="TextBox 70"/>
          <p:cNvSpPr txBox="1"/>
          <p:nvPr/>
        </p:nvSpPr>
        <p:spPr>
          <a:xfrm>
            <a:off x="5214620" y="3216275"/>
            <a:ext cx="1762125" cy="583565"/>
          </a:xfrm>
          <a:prstGeom prst="rect">
            <a:avLst/>
          </a:prstGeom>
          <a:noFill/>
        </p:spPr>
        <p:txBody>
          <a:bodyPr wrap="non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a:solidFill>
                  <a:schemeClr val="accent6"/>
                </a:solidFill>
                <a:latin typeface="+mn-lt"/>
                <a:ea typeface="微软雅黑" panose="020B0503020204020204" pitchFamily="34" charset="-122"/>
                <a:cs typeface="+mn-lt"/>
                <a:sym typeface="+mn-ea"/>
              </a:rPr>
              <a:t>制浆造纸</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a:solidFill>
                  <a:schemeClr val="accent6"/>
                </a:solidFill>
                <a:latin typeface="+mn-lt"/>
                <a:ea typeface="微软雅黑" panose="020B0503020204020204" pitchFamily="34" charset="-122"/>
                <a:cs typeface="+mn-lt"/>
                <a:sym typeface="+mn-ea"/>
              </a:rPr>
              <a:t>Paper and Pulp</a:t>
            </a:r>
            <a:r>
              <a:rPr>
                <a:sym typeface="+mn-ea"/>
              </a:rPr>
              <a:t> </a:t>
            </a:r>
            <a:endParaRPr lang="en-US" sz="1600">
              <a:solidFill>
                <a:schemeClr val="accent1"/>
              </a:solidFill>
              <a:cs typeface="+mn-ea"/>
              <a:sym typeface="+mn-lt"/>
            </a:endParaRPr>
          </a:p>
        </p:txBody>
      </p:sp>
      <p:sp>
        <p:nvSpPr>
          <p:cNvPr id="22" name="TextBox 73"/>
          <p:cNvSpPr txBox="1"/>
          <p:nvPr/>
        </p:nvSpPr>
        <p:spPr>
          <a:xfrm>
            <a:off x="9090660" y="3286125"/>
            <a:ext cx="1143000" cy="583565"/>
          </a:xfrm>
          <a:prstGeom prst="rect">
            <a:avLst/>
          </a:prstGeom>
          <a:noFill/>
        </p:spPr>
        <p:txBody>
          <a:bodyPr wrap="non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a:solidFill>
                  <a:schemeClr val="accent6"/>
                </a:solidFill>
                <a:latin typeface="+mn-lt"/>
                <a:cs typeface="+mn-lt"/>
                <a:sym typeface="+mn-ea"/>
              </a:rPr>
              <a:t>化工</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b="1">
                <a:solidFill>
                  <a:schemeClr val="accent6"/>
                </a:solidFill>
                <a:latin typeface="+mn-lt"/>
                <a:cs typeface="+mn-lt"/>
                <a:sym typeface="+mn-ea"/>
              </a:rPr>
              <a:t>Chemical </a:t>
            </a:r>
            <a:endParaRPr lang="en-US" sz="1600" b="1">
              <a:solidFill>
                <a:schemeClr val="accent6"/>
              </a:solidFill>
              <a:latin typeface="+mn-lt"/>
              <a:cs typeface="+mn-lt"/>
              <a:sym typeface="+mn-ea"/>
            </a:endParaRP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INDUSTRY SERVICE</a:t>
            </a:r>
          </a:p>
        </p:txBody>
      </p:sp>
      <p:grpSp>
        <p:nvGrpSpPr>
          <p:cNvPr id="32" name="组合 31"/>
          <p:cNvGrpSpPr/>
          <p:nvPr/>
        </p:nvGrpSpPr>
        <p:grpSpPr>
          <a:xfrm>
            <a:off x="994410" y="969645"/>
            <a:ext cx="3036570" cy="2319020"/>
            <a:chOff x="1464" y="1561"/>
            <a:chExt cx="4782" cy="3652"/>
          </a:xfrm>
        </p:grpSpPr>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4" y="1561"/>
              <a:ext cx="4782" cy="3652"/>
            </a:xfrm>
            <a:prstGeom prst="rect">
              <a:avLst/>
            </a:prstGeom>
            <a:noFill/>
            <a:extLst>
              <a:ext uri="{909E8E84-426E-40DD-AFC4-6F175D3DCCD1}">
                <a14:hiddenFill xmlns:a14="http://schemas.microsoft.com/office/drawing/2010/main">
                  <a:solidFill>
                    <a:srgbClr val="FFFFFF"/>
                  </a:solidFill>
                </a14:hiddenFill>
              </a:ext>
            </a:extLst>
          </p:spPr>
        </p:pic>
        <p:pic>
          <p:nvPicPr>
            <p:cNvPr id="419" name="内容占位符 5" descr="内容占位符 5"/>
            <p:cNvPicPr>
              <a:picLocks noChangeAspect="1"/>
            </p:cNvPicPr>
            <p:nvPr/>
          </p:nvPicPr>
          <p:blipFill>
            <a:blip r:embed="rId4"/>
            <a:stretch>
              <a:fillRect/>
            </a:stretch>
          </p:blipFill>
          <p:spPr>
            <a:xfrm>
              <a:off x="2003" y="2014"/>
              <a:ext cx="3893" cy="2605"/>
            </a:xfrm>
            <a:prstGeom prst="rect">
              <a:avLst/>
            </a:prstGeom>
            <a:ln w="12700">
              <a:miter lim="400000"/>
              <a:headEnd/>
              <a:tailEnd/>
            </a:ln>
            <a:effectLst>
              <a:softEdge rad="63500"/>
            </a:effectLst>
          </p:spPr>
        </p:pic>
      </p:grpSp>
      <p:grpSp>
        <p:nvGrpSpPr>
          <p:cNvPr id="33" name="组合 32"/>
          <p:cNvGrpSpPr/>
          <p:nvPr/>
        </p:nvGrpSpPr>
        <p:grpSpPr>
          <a:xfrm>
            <a:off x="4444365" y="991235"/>
            <a:ext cx="3036570" cy="2319020"/>
            <a:chOff x="6999" y="1561"/>
            <a:chExt cx="4782" cy="3652"/>
          </a:xfrm>
        </p:grpSpPr>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9" y="1561"/>
              <a:ext cx="4782" cy="3652"/>
            </a:xfrm>
            <a:prstGeom prst="rect">
              <a:avLst/>
            </a:prstGeom>
            <a:noFill/>
            <a:extLst>
              <a:ext uri="{909E8E84-426E-40DD-AFC4-6F175D3DCCD1}">
                <a14:hiddenFill xmlns:a14="http://schemas.microsoft.com/office/drawing/2010/main">
                  <a:solidFill>
                    <a:srgbClr val="FFFFFF"/>
                  </a:solidFill>
                </a14:hiddenFill>
              </a:ext>
            </a:extLst>
          </p:spPr>
        </p:pic>
        <p:pic>
          <p:nvPicPr>
            <p:cNvPr id="427" name="图片 8" descr="图片 8"/>
            <p:cNvPicPr>
              <a:picLocks noChangeAspect="1"/>
            </p:cNvPicPr>
            <p:nvPr/>
          </p:nvPicPr>
          <p:blipFill>
            <a:blip r:embed="rId5"/>
            <a:stretch>
              <a:fillRect/>
            </a:stretch>
          </p:blipFill>
          <p:spPr>
            <a:xfrm>
              <a:off x="7673" y="1979"/>
              <a:ext cx="3709" cy="2735"/>
            </a:xfrm>
            <a:prstGeom prst="rect">
              <a:avLst/>
            </a:prstGeom>
            <a:ln w="12700">
              <a:miter lim="400000"/>
              <a:headEnd/>
              <a:tailEnd/>
            </a:ln>
            <a:effectLst>
              <a:softEdge rad="63500"/>
            </a:effectLst>
          </p:spPr>
        </p:pic>
      </p:grpSp>
      <p:grpSp>
        <p:nvGrpSpPr>
          <p:cNvPr id="36" name="组合 35"/>
          <p:cNvGrpSpPr/>
          <p:nvPr/>
        </p:nvGrpSpPr>
        <p:grpSpPr>
          <a:xfrm>
            <a:off x="929640" y="3869690"/>
            <a:ext cx="2918460" cy="2228850"/>
            <a:chOff x="1464" y="6094"/>
            <a:chExt cx="4596" cy="351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4" y="6094"/>
              <a:ext cx="4596" cy="3510"/>
            </a:xfrm>
            <a:prstGeom prst="rect">
              <a:avLst/>
            </a:prstGeom>
            <a:noFill/>
            <a:extLst>
              <a:ext uri="{909E8E84-426E-40DD-AFC4-6F175D3DCCD1}">
                <a14:hiddenFill xmlns:a14="http://schemas.microsoft.com/office/drawing/2010/main">
                  <a:solidFill>
                    <a:srgbClr val="FFFFFF"/>
                  </a:solidFill>
                </a14:hiddenFill>
              </a:ext>
            </a:extLst>
          </p:spPr>
        </p:pic>
        <p:pic>
          <p:nvPicPr>
            <p:cNvPr id="426" name="6161532075835_.pic.jpg" descr="6161532075835_.pic.jpg"/>
            <p:cNvPicPr>
              <a:picLocks noChangeAspect="1"/>
            </p:cNvPicPr>
            <p:nvPr/>
          </p:nvPicPr>
          <p:blipFill>
            <a:blip r:embed="rId6"/>
            <a:stretch>
              <a:fillRect/>
            </a:stretch>
          </p:blipFill>
          <p:spPr>
            <a:xfrm>
              <a:off x="2027" y="6541"/>
              <a:ext cx="3835" cy="2413"/>
            </a:xfrm>
            <a:prstGeom prst="rect">
              <a:avLst/>
            </a:prstGeom>
            <a:ln w="12700">
              <a:miter lim="400000"/>
              <a:headEnd/>
              <a:tailEnd/>
            </a:ln>
            <a:effectLst>
              <a:softEdge rad="63500"/>
            </a:effectLst>
          </p:spPr>
        </p:pic>
      </p:grpSp>
      <p:sp>
        <p:nvSpPr>
          <p:cNvPr id="35" name="TextBox 73"/>
          <p:cNvSpPr txBox="1"/>
          <p:nvPr/>
        </p:nvSpPr>
        <p:spPr>
          <a:xfrm>
            <a:off x="1285875" y="6097270"/>
            <a:ext cx="2324100" cy="583565"/>
          </a:xfrm>
          <a:prstGeom prst="rect">
            <a:avLst/>
          </a:prstGeom>
          <a:noFill/>
        </p:spPr>
        <p:txBody>
          <a:bodyPr wrap="non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航空</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Aviation &amp; Aerospace </a:t>
            </a:r>
            <a:endParaRPr lang="zh-CN" sz="1600" b="1">
              <a:solidFill>
                <a:schemeClr val="accent6"/>
              </a:solidFill>
              <a:latin typeface="+mn-lt"/>
              <a:cs typeface="+mn-lt"/>
              <a:sym typeface="+mn-ea"/>
            </a:endParaRPr>
          </a:p>
        </p:txBody>
      </p:sp>
      <p:grpSp>
        <p:nvGrpSpPr>
          <p:cNvPr id="43" name="组合 42"/>
          <p:cNvGrpSpPr/>
          <p:nvPr/>
        </p:nvGrpSpPr>
        <p:grpSpPr>
          <a:xfrm>
            <a:off x="4435475" y="3869690"/>
            <a:ext cx="2918460" cy="2228850"/>
            <a:chOff x="6985" y="6094"/>
            <a:chExt cx="4596" cy="3510"/>
          </a:xfrm>
        </p:grpSpPr>
        <p:pic>
          <p:nvPicPr>
            <p:cNvPr id="38"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5" y="6094"/>
              <a:ext cx="4596" cy="3510"/>
            </a:xfrm>
            <a:prstGeom prst="rect">
              <a:avLst/>
            </a:prstGeom>
            <a:noFill/>
            <a:extLst>
              <a:ext uri="{909E8E84-426E-40DD-AFC4-6F175D3DCCD1}">
                <a14:hiddenFill xmlns:a14="http://schemas.microsoft.com/office/drawing/2010/main">
                  <a:solidFill>
                    <a:srgbClr val="FFFFFF"/>
                  </a:solidFill>
                </a14:hiddenFill>
              </a:ext>
            </a:extLst>
          </p:spPr>
        </p:pic>
        <p:pic>
          <p:nvPicPr>
            <p:cNvPr id="420" name="图片 7" descr="图片 7"/>
            <p:cNvPicPr>
              <a:picLocks noChangeAspect="1"/>
            </p:cNvPicPr>
            <p:nvPr/>
          </p:nvPicPr>
          <p:blipFill>
            <a:blip r:embed="rId7"/>
            <a:stretch>
              <a:fillRect/>
            </a:stretch>
          </p:blipFill>
          <p:spPr>
            <a:xfrm>
              <a:off x="7455" y="6454"/>
              <a:ext cx="3870" cy="2588"/>
            </a:xfrm>
            <a:prstGeom prst="rect">
              <a:avLst/>
            </a:prstGeom>
            <a:ln w="12700">
              <a:miter lim="400000"/>
              <a:headEnd/>
              <a:tailEnd/>
            </a:ln>
            <a:effectLst>
              <a:softEdge rad="63500"/>
            </a:effectLst>
          </p:spPr>
        </p:pic>
      </p:grpSp>
      <p:sp>
        <p:nvSpPr>
          <p:cNvPr id="40" name="TextBox 73"/>
          <p:cNvSpPr txBox="1"/>
          <p:nvPr/>
        </p:nvSpPr>
        <p:spPr>
          <a:xfrm>
            <a:off x="5283835" y="6127115"/>
            <a:ext cx="1356360" cy="583565"/>
          </a:xfrm>
          <a:prstGeom prst="rect">
            <a:avLst/>
          </a:prstGeom>
          <a:noFill/>
        </p:spPr>
        <p:txBody>
          <a:bodyPr wrap="non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汽车</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Automobile </a:t>
            </a:r>
            <a:endParaRPr lang="zh-CN" sz="1600" b="1">
              <a:solidFill>
                <a:schemeClr val="accent6"/>
              </a:solidFill>
              <a:latin typeface="+mn-lt"/>
              <a:cs typeface="+mn-lt"/>
              <a:sym typeface="+mn-ea"/>
            </a:endParaRPr>
          </a:p>
        </p:txBody>
      </p:sp>
      <p:grpSp>
        <p:nvGrpSpPr>
          <p:cNvPr id="44" name="组合 43"/>
          <p:cNvGrpSpPr/>
          <p:nvPr/>
        </p:nvGrpSpPr>
        <p:grpSpPr>
          <a:xfrm>
            <a:off x="8034020" y="3898265"/>
            <a:ext cx="2918460" cy="2228850"/>
            <a:chOff x="12652" y="6139"/>
            <a:chExt cx="4596" cy="3510"/>
          </a:xfrm>
        </p:grpSpPr>
        <p:pic>
          <p:nvPicPr>
            <p:cNvPr id="4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52" y="6139"/>
              <a:ext cx="4596" cy="3510"/>
            </a:xfrm>
            <a:prstGeom prst="rect">
              <a:avLst/>
            </a:prstGeom>
            <a:noFill/>
            <a:extLst>
              <a:ext uri="{909E8E84-426E-40DD-AFC4-6F175D3DCCD1}">
                <a14:hiddenFill xmlns:a14="http://schemas.microsoft.com/office/drawing/2010/main">
                  <a:solidFill>
                    <a:srgbClr val="FFFFFF"/>
                  </a:solidFill>
                </a14:hiddenFill>
              </a:ext>
            </a:extLst>
          </p:spPr>
        </p:pic>
        <p:pic>
          <p:nvPicPr>
            <p:cNvPr id="432" name="图片 2" descr="图片 2"/>
            <p:cNvPicPr>
              <a:picLocks noChangeAspect="1"/>
            </p:cNvPicPr>
            <p:nvPr/>
          </p:nvPicPr>
          <p:blipFill>
            <a:blip r:embed="rId8"/>
            <a:stretch>
              <a:fillRect/>
            </a:stretch>
          </p:blipFill>
          <p:spPr>
            <a:xfrm>
              <a:off x="13043" y="6545"/>
              <a:ext cx="4078" cy="2588"/>
            </a:xfrm>
            <a:prstGeom prst="rect">
              <a:avLst/>
            </a:prstGeom>
            <a:ln w="12700">
              <a:miter lim="400000"/>
              <a:headEnd/>
              <a:tailEnd/>
            </a:ln>
            <a:effectLst>
              <a:softEdge rad="63500"/>
            </a:effectLst>
          </p:spPr>
        </p:pic>
      </p:grpSp>
      <p:sp>
        <p:nvSpPr>
          <p:cNvPr id="42" name="TextBox 73"/>
          <p:cNvSpPr txBox="1"/>
          <p:nvPr/>
        </p:nvSpPr>
        <p:spPr>
          <a:xfrm>
            <a:off x="8956040" y="6136005"/>
            <a:ext cx="1276985" cy="829945"/>
          </a:xfrm>
          <a:prstGeom prst="rect">
            <a:avLst/>
          </a:prstGeom>
          <a:noFill/>
        </p:spPr>
        <p:txBody>
          <a:bodyPr wrap="square" rtlCol="0">
            <a:spAutoFit/>
          </a:bodyPr>
          <a:lstStyle/>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冶金</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Metallurgy</a:t>
            </a:r>
          </a:p>
          <a:p>
            <a:pPr algn="ctr">
              <a:defRPr sz="1600">
                <a:latin typeface="黑体" panose="02010609060101010101" charset="-122"/>
                <a:ea typeface="黑体" panose="02010609060101010101" charset="-122"/>
                <a:cs typeface="黑体" panose="02010609060101010101" charset="-122"/>
                <a:sym typeface="黑体" panose="02010609060101010101" charset="-122"/>
              </a:defRPr>
            </a:pPr>
            <a:r>
              <a:rPr lang="zh-CN" b="1">
                <a:solidFill>
                  <a:schemeClr val="accent6"/>
                </a:solidFill>
                <a:latin typeface="+mn-lt"/>
                <a:cs typeface="+mn-lt"/>
                <a:sym typeface="+mn-ea"/>
              </a:rPr>
              <a:t> </a:t>
            </a:r>
            <a:endParaRPr lang="zh-CN" sz="1600" b="1">
              <a:solidFill>
                <a:schemeClr val="accent6"/>
              </a:solidFill>
              <a:latin typeface="+mn-lt"/>
              <a:cs typeface="+mn-lt"/>
              <a:sym typeface="+mn-ea"/>
            </a:endParaRPr>
          </a:p>
        </p:txBody>
      </p:sp>
      <p:pic>
        <p:nvPicPr>
          <p:cNvPr id="2" name="Picture 1" descr="A logo for a company&#10;&#10;Description automatically generated with low confidence">
            <a:extLst>
              <a:ext uri="{FF2B5EF4-FFF2-40B4-BE49-F238E27FC236}">
                <a16:creationId xmlns:a16="http://schemas.microsoft.com/office/drawing/2014/main" id="{A94811DE-C569-C52E-6E9E-E81B6957F5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03844" y="3412"/>
            <a:ext cx="2017324" cy="1482733"/>
          </a:xfrm>
          <a:prstGeom prst="rect">
            <a:avLst/>
          </a:prstGeom>
        </p:spPr>
      </p:pic>
      <p:pic>
        <p:nvPicPr>
          <p:cNvPr id="8" name="Picture 7" descr="A logo for a company&#10;&#10;Description automatically generated with low confidence">
            <a:extLst>
              <a:ext uri="{FF2B5EF4-FFF2-40B4-BE49-F238E27FC236}">
                <a16:creationId xmlns:a16="http://schemas.microsoft.com/office/drawing/2014/main" id="{F51748EF-7ED8-9A34-9513-096984E5A5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84788" y="3412"/>
            <a:ext cx="2017324" cy="1482733"/>
          </a:xfrm>
          <a:prstGeom prst="rect">
            <a:avLst/>
          </a:prstGeom>
        </p:spPr>
      </p:pic>
      <p:grpSp>
        <p:nvGrpSpPr>
          <p:cNvPr id="34" name="组合 33"/>
          <p:cNvGrpSpPr/>
          <p:nvPr/>
        </p:nvGrpSpPr>
        <p:grpSpPr>
          <a:xfrm>
            <a:off x="7959090" y="991235"/>
            <a:ext cx="3036570" cy="2319020"/>
            <a:chOff x="12534" y="1561"/>
            <a:chExt cx="4782" cy="3652"/>
          </a:xfrm>
        </p:grpSpPr>
        <p:pic>
          <p:nvPicPr>
            <p:cNvPr id="3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4" y="1561"/>
              <a:ext cx="4782" cy="3652"/>
            </a:xfrm>
            <a:prstGeom prst="rect">
              <a:avLst/>
            </a:prstGeom>
            <a:noFill/>
            <a:extLst>
              <a:ext uri="{909E8E84-426E-40DD-AFC4-6F175D3DCCD1}">
                <a14:hiddenFill xmlns:a14="http://schemas.microsoft.com/office/drawing/2010/main">
                  <a:solidFill>
                    <a:srgbClr val="FFFFFF"/>
                  </a:solidFill>
                </a14:hiddenFill>
              </a:ext>
            </a:extLst>
          </p:spPr>
        </p:pic>
        <p:pic>
          <p:nvPicPr>
            <p:cNvPr id="430" name="图片 4" descr="图片 4"/>
            <p:cNvPicPr>
              <a:picLocks noChangeAspect="1"/>
            </p:cNvPicPr>
            <p:nvPr/>
          </p:nvPicPr>
          <p:blipFill>
            <a:blip r:embed="rId10"/>
            <a:stretch>
              <a:fillRect/>
            </a:stretch>
          </p:blipFill>
          <p:spPr>
            <a:xfrm>
              <a:off x="13156" y="1958"/>
              <a:ext cx="3852" cy="2700"/>
            </a:xfrm>
            <a:prstGeom prst="rect">
              <a:avLst/>
            </a:prstGeom>
            <a:ln w="12700">
              <a:miter lim="400000"/>
              <a:headEnd/>
              <a:tailEnd/>
            </a:ln>
            <a:effectLst>
              <a:softEdge rad="63500"/>
            </a:effectLst>
          </p:spPr>
        </p:pic>
      </p:gr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ppt_x"/>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ppt_x"/>
                                          </p:val>
                                        </p:tav>
                                        <p:tav tm="100000">
                                          <p:val>
                                            <p:strVal val="#ppt_x"/>
                                          </p:val>
                                        </p:tav>
                                      </p:tavLst>
                                    </p:anim>
                                    <p:anim calcmode="lin" valueType="num">
                                      <p:cBhvr additive="base">
                                        <p:cTn id="6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35" grpId="0"/>
      <p:bldP spid="40"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220422143814"/>
          <p:cNvPicPr>
            <a:picLocks noChangeAspect="1"/>
          </p:cNvPicPr>
          <p:nvPr/>
        </p:nvPicPr>
        <p:blipFill>
          <a:blip r:embed="rId3"/>
          <a:stretch>
            <a:fillRect/>
          </a:stretch>
        </p:blipFill>
        <p:spPr>
          <a:xfrm>
            <a:off x="986155" y="816610"/>
            <a:ext cx="9521190" cy="5857875"/>
          </a:xfrm>
          <a:prstGeom prst="rect">
            <a:avLst/>
          </a:prstGeom>
        </p:spPr>
      </p:pic>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服务流程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WORK FLOW</a:t>
            </a:r>
          </a:p>
        </p:txBody>
      </p:sp>
      <p:pic>
        <p:nvPicPr>
          <p:cNvPr id="4" name="Picture 3" descr="A logo for a company&#10;&#10;Description automatically generated with low confidence">
            <a:extLst>
              <a:ext uri="{FF2B5EF4-FFF2-40B4-BE49-F238E27FC236}">
                <a16:creationId xmlns:a16="http://schemas.microsoft.com/office/drawing/2014/main" id="{BB8C47B5-023B-A2DF-98E8-2339D423A2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5860"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服务流程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WORK FLOW</a:t>
            </a:r>
          </a:p>
        </p:txBody>
      </p:sp>
      <p:grpSp>
        <p:nvGrpSpPr>
          <p:cNvPr id="2" name="组合 1"/>
          <p:cNvGrpSpPr/>
          <p:nvPr/>
        </p:nvGrpSpPr>
        <p:grpSpPr>
          <a:xfrm>
            <a:off x="2237105" y="2058670"/>
            <a:ext cx="8174990" cy="4081145"/>
            <a:chOff x="3523" y="3242"/>
            <a:chExt cx="12874" cy="6427"/>
          </a:xfrm>
        </p:grpSpPr>
        <p:pic>
          <p:nvPicPr>
            <p:cNvPr id="412" name="image3.png" descr="image3.png"/>
            <p:cNvPicPr>
              <a:picLocks noChangeAspect="1"/>
            </p:cNvPicPr>
            <p:nvPr/>
          </p:nvPicPr>
          <p:blipFill>
            <a:blip r:embed="rId3"/>
            <a:stretch>
              <a:fillRect/>
            </a:stretch>
          </p:blipFill>
          <p:spPr>
            <a:xfrm>
              <a:off x="3523" y="3242"/>
              <a:ext cx="9901" cy="5001"/>
            </a:xfrm>
            <a:prstGeom prst="rect">
              <a:avLst/>
            </a:prstGeom>
            <a:ln w="12700">
              <a:miter lim="400000"/>
              <a:headEnd/>
              <a:tailEnd/>
            </a:ln>
          </p:spPr>
        </p:pic>
        <p:pic>
          <p:nvPicPr>
            <p:cNvPr id="414" name="image4.jpeg" descr="image4.jpeg"/>
            <p:cNvPicPr>
              <a:picLocks noChangeAspect="1"/>
            </p:cNvPicPr>
            <p:nvPr/>
          </p:nvPicPr>
          <p:blipFill>
            <a:blip r:embed="rId4"/>
            <a:stretch>
              <a:fillRect/>
            </a:stretch>
          </p:blipFill>
          <p:spPr>
            <a:xfrm>
              <a:off x="11335" y="4723"/>
              <a:ext cx="5063" cy="4947"/>
            </a:xfrm>
            <a:prstGeom prst="rect">
              <a:avLst/>
            </a:prstGeom>
            <a:ln w="12700">
              <a:miter lim="400000"/>
              <a:headEnd/>
              <a:tailEnd/>
            </a:ln>
          </p:spPr>
        </p:pic>
      </p:grpSp>
      <p:grpSp>
        <p:nvGrpSpPr>
          <p:cNvPr id="8" name="组合 7"/>
          <p:cNvGrpSpPr/>
          <p:nvPr/>
        </p:nvGrpSpPr>
        <p:grpSpPr>
          <a:xfrm>
            <a:off x="880745" y="1216025"/>
            <a:ext cx="9067165" cy="932815"/>
            <a:chOff x="1387" y="1915"/>
            <a:chExt cx="14279" cy="1469"/>
          </a:xfrm>
        </p:grpSpPr>
        <p:grpSp>
          <p:nvGrpSpPr>
            <p:cNvPr id="59" name="组合 58"/>
            <p:cNvGrpSpPr/>
            <p:nvPr/>
          </p:nvGrpSpPr>
          <p:grpSpPr>
            <a:xfrm>
              <a:off x="1387" y="1915"/>
              <a:ext cx="978" cy="980"/>
              <a:chOff x="6978817" y="2587626"/>
              <a:chExt cx="620713" cy="622300"/>
            </a:xfrm>
          </p:grpSpPr>
          <p:sp>
            <p:nvSpPr>
              <p:cNvPr id="60" name="Oval 22"/>
              <p:cNvSpPr>
                <a:spLocks noChangeArrowheads="1"/>
              </p:cNvSpPr>
              <p:nvPr/>
            </p:nvSpPr>
            <p:spPr bwMode="auto">
              <a:xfrm>
                <a:off x="6978817" y="2587626"/>
                <a:ext cx="620713" cy="622300"/>
              </a:xfrm>
              <a:prstGeom prst="ellipse">
                <a:avLst/>
              </a:prstGeom>
              <a:solidFill>
                <a:schemeClr val="accent3"/>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61" name="组合 60"/>
              <p:cNvGrpSpPr/>
              <p:nvPr/>
            </p:nvGrpSpPr>
            <p:grpSpPr>
              <a:xfrm>
                <a:off x="7126454" y="2701926"/>
                <a:ext cx="317501" cy="395287"/>
                <a:chOff x="7126454" y="2701926"/>
                <a:chExt cx="317501" cy="395287"/>
              </a:xfrm>
              <a:solidFill>
                <a:schemeClr val="bg1"/>
              </a:solidFill>
            </p:grpSpPr>
            <p:sp>
              <p:nvSpPr>
                <p:cNvPr id="62" name="Freeform 53"/>
                <p:cNvSpPr/>
                <p:nvPr/>
              </p:nvSpPr>
              <p:spPr bwMode="auto">
                <a:xfrm>
                  <a:off x="7270917" y="2876551"/>
                  <a:ext cx="25400" cy="31750"/>
                </a:xfrm>
                <a:custGeom>
                  <a:avLst/>
                  <a:gdLst>
                    <a:gd name="T0" fmla="*/ 7 w 13"/>
                    <a:gd name="T1" fmla="*/ 0 h 16"/>
                    <a:gd name="T2" fmla="*/ 0 w 13"/>
                    <a:gd name="T3" fmla="*/ 6 h 16"/>
                    <a:gd name="T4" fmla="*/ 7 w 13"/>
                    <a:gd name="T5" fmla="*/ 16 h 16"/>
                    <a:gd name="T6" fmla="*/ 13 w 13"/>
                    <a:gd name="T7" fmla="*/ 6 h 16"/>
                    <a:gd name="T8" fmla="*/ 7 w 13"/>
                    <a:gd name="T9" fmla="*/ 0 h 16"/>
                  </a:gdLst>
                  <a:ahLst/>
                  <a:cxnLst>
                    <a:cxn ang="0">
                      <a:pos x="T0" y="T1"/>
                    </a:cxn>
                    <a:cxn ang="0">
                      <a:pos x="T2" y="T3"/>
                    </a:cxn>
                    <a:cxn ang="0">
                      <a:pos x="T4" y="T5"/>
                    </a:cxn>
                    <a:cxn ang="0">
                      <a:pos x="T6" y="T7"/>
                    </a:cxn>
                    <a:cxn ang="0">
                      <a:pos x="T8" y="T9"/>
                    </a:cxn>
                  </a:cxnLst>
                  <a:rect l="0" t="0" r="r" b="b"/>
                  <a:pathLst>
                    <a:path w="13" h="16">
                      <a:moveTo>
                        <a:pt x="7" y="0"/>
                      </a:moveTo>
                      <a:cubicBezTo>
                        <a:pt x="6" y="0"/>
                        <a:pt x="1" y="0"/>
                        <a:pt x="0" y="6"/>
                      </a:cubicBezTo>
                      <a:cubicBezTo>
                        <a:pt x="0" y="10"/>
                        <a:pt x="4" y="14"/>
                        <a:pt x="7" y="16"/>
                      </a:cubicBezTo>
                      <a:cubicBezTo>
                        <a:pt x="9" y="14"/>
                        <a:pt x="13" y="9"/>
                        <a:pt x="13" y="6"/>
                      </a:cubicBezTo>
                      <a:cubicBezTo>
                        <a:pt x="12" y="0"/>
                        <a:pt x="7" y="0"/>
                        <a:pt x="7" y="0"/>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54"/>
                <p:cNvSpPr/>
                <p:nvPr/>
              </p:nvSpPr>
              <p:spPr bwMode="auto">
                <a:xfrm>
                  <a:off x="7221704" y="2908301"/>
                  <a:ext cx="19050" cy="22225"/>
                </a:xfrm>
                <a:custGeom>
                  <a:avLst/>
                  <a:gdLst>
                    <a:gd name="T0" fmla="*/ 5 w 10"/>
                    <a:gd name="T1" fmla="*/ 1 h 12"/>
                    <a:gd name="T2" fmla="*/ 2 w 10"/>
                    <a:gd name="T3" fmla="*/ 1 h 12"/>
                    <a:gd name="T4" fmla="*/ 1 w 10"/>
                    <a:gd name="T5" fmla="*/ 2 h 12"/>
                    <a:gd name="T6" fmla="*/ 0 w 10"/>
                    <a:gd name="T7" fmla="*/ 5 h 12"/>
                    <a:gd name="T8" fmla="*/ 9 w 10"/>
                    <a:gd name="T9" fmla="*/ 12 h 12"/>
                    <a:gd name="T10" fmla="*/ 10 w 10"/>
                    <a:gd name="T11" fmla="*/ 12 h 12"/>
                    <a:gd name="T12" fmla="*/ 5 w 10"/>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5" y="1"/>
                      </a:moveTo>
                      <a:cubicBezTo>
                        <a:pt x="4" y="0"/>
                        <a:pt x="3" y="0"/>
                        <a:pt x="2" y="1"/>
                      </a:cubicBezTo>
                      <a:cubicBezTo>
                        <a:pt x="2" y="1"/>
                        <a:pt x="1" y="1"/>
                        <a:pt x="1" y="2"/>
                      </a:cubicBezTo>
                      <a:cubicBezTo>
                        <a:pt x="0" y="3"/>
                        <a:pt x="0" y="4"/>
                        <a:pt x="0" y="5"/>
                      </a:cubicBezTo>
                      <a:cubicBezTo>
                        <a:pt x="1" y="8"/>
                        <a:pt x="4" y="11"/>
                        <a:pt x="9" y="12"/>
                      </a:cubicBezTo>
                      <a:cubicBezTo>
                        <a:pt x="10" y="12"/>
                        <a:pt x="10" y="12"/>
                        <a:pt x="10" y="12"/>
                      </a:cubicBezTo>
                      <a:cubicBezTo>
                        <a:pt x="8" y="3"/>
                        <a:pt x="6" y="1"/>
                        <a:pt x="5" y="1"/>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55"/>
                <p:cNvSpPr/>
                <p:nvPr/>
              </p:nvSpPr>
              <p:spPr bwMode="auto">
                <a:xfrm>
                  <a:off x="7328067" y="2908301"/>
                  <a:ext cx="19050" cy="20637"/>
                </a:xfrm>
                <a:custGeom>
                  <a:avLst/>
                  <a:gdLst>
                    <a:gd name="T0" fmla="*/ 8 w 10"/>
                    <a:gd name="T1" fmla="*/ 0 h 11"/>
                    <a:gd name="T2" fmla="*/ 6 w 10"/>
                    <a:gd name="T3" fmla="*/ 0 h 11"/>
                    <a:gd name="T4" fmla="*/ 0 w 10"/>
                    <a:gd name="T5" fmla="*/ 11 h 11"/>
                    <a:gd name="T6" fmla="*/ 2 w 10"/>
                    <a:gd name="T7" fmla="*/ 11 h 11"/>
                    <a:gd name="T8" fmla="*/ 10 w 10"/>
                    <a:gd name="T9" fmla="*/ 4 h 11"/>
                    <a:gd name="T10" fmla="*/ 8 w 10"/>
                    <a:gd name="T11" fmla="*/ 0 h 11"/>
                  </a:gdLst>
                  <a:ahLst/>
                  <a:cxnLst>
                    <a:cxn ang="0">
                      <a:pos x="T0" y="T1"/>
                    </a:cxn>
                    <a:cxn ang="0">
                      <a:pos x="T2" y="T3"/>
                    </a:cxn>
                    <a:cxn ang="0">
                      <a:pos x="T4" y="T5"/>
                    </a:cxn>
                    <a:cxn ang="0">
                      <a:pos x="T6" y="T7"/>
                    </a:cxn>
                    <a:cxn ang="0">
                      <a:pos x="T8" y="T9"/>
                    </a:cxn>
                    <a:cxn ang="0">
                      <a:pos x="T10" y="T11"/>
                    </a:cxn>
                  </a:cxnLst>
                  <a:rect l="0" t="0" r="r" b="b"/>
                  <a:pathLst>
                    <a:path w="10" h="11">
                      <a:moveTo>
                        <a:pt x="8" y="0"/>
                      </a:moveTo>
                      <a:cubicBezTo>
                        <a:pt x="7" y="0"/>
                        <a:pt x="7" y="0"/>
                        <a:pt x="6" y="0"/>
                      </a:cubicBezTo>
                      <a:cubicBezTo>
                        <a:pt x="5" y="1"/>
                        <a:pt x="2" y="3"/>
                        <a:pt x="0" y="11"/>
                      </a:cubicBezTo>
                      <a:cubicBezTo>
                        <a:pt x="1" y="11"/>
                        <a:pt x="1" y="11"/>
                        <a:pt x="2" y="11"/>
                      </a:cubicBezTo>
                      <a:cubicBezTo>
                        <a:pt x="7" y="10"/>
                        <a:pt x="10" y="7"/>
                        <a:pt x="10" y="4"/>
                      </a:cubicBezTo>
                      <a:cubicBezTo>
                        <a:pt x="10" y="3"/>
                        <a:pt x="10" y="1"/>
                        <a:pt x="8" y="0"/>
                      </a:cubicBezTo>
                      <a:close/>
                    </a:path>
                  </a:pathLst>
                </a:custGeom>
                <a:grpFill/>
                <a:ln>
                  <a:noFill/>
                </a:ln>
              </p:spPr>
              <p:txBody>
                <a:bodyPr vert="horz" wrap="square" lIns="91440" tIns="45720" rIns="91440" bIns="45720" numCol="1" anchor="t" anchorCtr="0" compatLnSpc="1"/>
                <a:lstStyle/>
                <a:p>
                  <a:endParaRPr lang="zh-CN" altLang="en-US"/>
                </a:p>
              </p:txBody>
            </p:sp>
            <p:sp>
              <p:nvSpPr>
                <p:cNvPr id="65" name="Freeform 56"/>
                <p:cNvSpPr>
                  <a:spLocks noEditPoints="1"/>
                </p:cNvSpPr>
                <p:nvPr/>
              </p:nvSpPr>
              <p:spPr bwMode="auto">
                <a:xfrm>
                  <a:off x="7161379" y="2787651"/>
                  <a:ext cx="246063" cy="263525"/>
                </a:xfrm>
                <a:custGeom>
                  <a:avLst/>
                  <a:gdLst>
                    <a:gd name="T0" fmla="*/ 115 w 127"/>
                    <a:gd name="T1" fmla="*/ 37 h 136"/>
                    <a:gd name="T2" fmla="*/ 64 w 127"/>
                    <a:gd name="T3" fmla="*/ 3 h 136"/>
                    <a:gd name="T4" fmla="*/ 13 w 127"/>
                    <a:gd name="T5" fmla="*/ 37 h 136"/>
                    <a:gd name="T6" fmla="*/ 39 w 127"/>
                    <a:gd name="T7" fmla="*/ 114 h 136"/>
                    <a:gd name="T8" fmla="*/ 39 w 127"/>
                    <a:gd name="T9" fmla="*/ 136 h 136"/>
                    <a:gd name="T10" fmla="*/ 64 w 127"/>
                    <a:gd name="T11" fmla="*/ 136 h 136"/>
                    <a:gd name="T12" fmla="*/ 88 w 127"/>
                    <a:gd name="T13" fmla="*/ 136 h 136"/>
                    <a:gd name="T14" fmla="*/ 89 w 127"/>
                    <a:gd name="T15" fmla="*/ 114 h 136"/>
                    <a:gd name="T16" fmla="*/ 115 w 127"/>
                    <a:gd name="T17" fmla="*/ 37 h 136"/>
                    <a:gd name="T18" fmla="*/ 85 w 127"/>
                    <a:gd name="T19" fmla="*/ 78 h 136"/>
                    <a:gd name="T20" fmla="*/ 84 w 127"/>
                    <a:gd name="T21" fmla="*/ 85 h 136"/>
                    <a:gd name="T22" fmla="*/ 76 w 127"/>
                    <a:gd name="T23" fmla="*/ 132 h 136"/>
                    <a:gd name="T24" fmla="*/ 72 w 127"/>
                    <a:gd name="T25" fmla="*/ 131 h 136"/>
                    <a:gd name="T26" fmla="*/ 80 w 127"/>
                    <a:gd name="T27" fmla="*/ 84 h 136"/>
                    <a:gd name="T28" fmla="*/ 81 w 127"/>
                    <a:gd name="T29" fmla="*/ 77 h 136"/>
                    <a:gd name="T30" fmla="*/ 64 w 127"/>
                    <a:gd name="T31" fmla="*/ 68 h 136"/>
                    <a:gd name="T32" fmla="*/ 47 w 127"/>
                    <a:gd name="T33" fmla="*/ 77 h 136"/>
                    <a:gd name="T34" fmla="*/ 48 w 127"/>
                    <a:gd name="T35" fmla="*/ 85 h 136"/>
                    <a:gd name="T36" fmla="*/ 55 w 127"/>
                    <a:gd name="T37" fmla="*/ 131 h 136"/>
                    <a:gd name="T38" fmla="*/ 51 w 127"/>
                    <a:gd name="T39" fmla="*/ 132 h 136"/>
                    <a:gd name="T40" fmla="*/ 44 w 127"/>
                    <a:gd name="T41" fmla="*/ 85 h 136"/>
                    <a:gd name="T42" fmla="*/ 43 w 127"/>
                    <a:gd name="T43" fmla="*/ 78 h 136"/>
                    <a:gd name="T44" fmla="*/ 40 w 127"/>
                    <a:gd name="T45" fmla="*/ 78 h 136"/>
                    <a:gd name="T46" fmla="*/ 27 w 127"/>
                    <a:gd name="T47" fmla="*/ 67 h 136"/>
                    <a:gd name="T48" fmla="*/ 31 w 127"/>
                    <a:gd name="T49" fmla="*/ 59 h 136"/>
                    <a:gd name="T50" fmla="*/ 38 w 127"/>
                    <a:gd name="T51" fmla="*/ 59 h 136"/>
                    <a:gd name="T52" fmla="*/ 46 w 127"/>
                    <a:gd name="T53" fmla="*/ 73 h 136"/>
                    <a:gd name="T54" fmla="*/ 60 w 127"/>
                    <a:gd name="T55" fmla="*/ 65 h 136"/>
                    <a:gd name="T56" fmla="*/ 53 w 127"/>
                    <a:gd name="T57" fmla="*/ 52 h 136"/>
                    <a:gd name="T58" fmla="*/ 64 w 127"/>
                    <a:gd name="T59" fmla="*/ 41 h 136"/>
                    <a:gd name="T60" fmla="*/ 75 w 127"/>
                    <a:gd name="T61" fmla="*/ 51 h 136"/>
                    <a:gd name="T62" fmla="*/ 67 w 127"/>
                    <a:gd name="T63" fmla="*/ 65 h 136"/>
                    <a:gd name="T64" fmla="*/ 82 w 127"/>
                    <a:gd name="T65" fmla="*/ 73 h 136"/>
                    <a:gd name="T66" fmla="*/ 90 w 127"/>
                    <a:gd name="T67" fmla="*/ 58 h 136"/>
                    <a:gd name="T68" fmla="*/ 96 w 127"/>
                    <a:gd name="T69" fmla="*/ 58 h 136"/>
                    <a:gd name="T70" fmla="*/ 101 w 127"/>
                    <a:gd name="T71" fmla="*/ 67 h 136"/>
                    <a:gd name="T72" fmla="*/ 88 w 127"/>
                    <a:gd name="T73" fmla="*/ 78 h 136"/>
                    <a:gd name="T74" fmla="*/ 85 w 127"/>
                    <a:gd name="T75"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36">
                      <a:moveTo>
                        <a:pt x="115" y="37"/>
                      </a:moveTo>
                      <a:cubicBezTo>
                        <a:pt x="102" y="0"/>
                        <a:pt x="64" y="3"/>
                        <a:pt x="64" y="3"/>
                      </a:cubicBezTo>
                      <a:cubicBezTo>
                        <a:pt x="64" y="3"/>
                        <a:pt x="26" y="0"/>
                        <a:pt x="13" y="37"/>
                      </a:cubicBezTo>
                      <a:cubicBezTo>
                        <a:pt x="0" y="70"/>
                        <a:pt x="37" y="103"/>
                        <a:pt x="39" y="114"/>
                      </a:cubicBezTo>
                      <a:cubicBezTo>
                        <a:pt x="40" y="125"/>
                        <a:pt x="39" y="136"/>
                        <a:pt x="39" y="136"/>
                      </a:cubicBezTo>
                      <a:cubicBezTo>
                        <a:pt x="64" y="136"/>
                        <a:pt x="64" y="136"/>
                        <a:pt x="64" y="136"/>
                      </a:cubicBezTo>
                      <a:cubicBezTo>
                        <a:pt x="88" y="136"/>
                        <a:pt x="88" y="136"/>
                        <a:pt x="88" y="136"/>
                      </a:cubicBezTo>
                      <a:cubicBezTo>
                        <a:pt x="88" y="136"/>
                        <a:pt x="87" y="125"/>
                        <a:pt x="89" y="114"/>
                      </a:cubicBezTo>
                      <a:cubicBezTo>
                        <a:pt x="91" y="103"/>
                        <a:pt x="127" y="70"/>
                        <a:pt x="115" y="37"/>
                      </a:cubicBezTo>
                      <a:close/>
                      <a:moveTo>
                        <a:pt x="85" y="78"/>
                      </a:moveTo>
                      <a:cubicBezTo>
                        <a:pt x="85" y="80"/>
                        <a:pt x="85" y="82"/>
                        <a:pt x="84" y="85"/>
                      </a:cubicBezTo>
                      <a:cubicBezTo>
                        <a:pt x="82" y="102"/>
                        <a:pt x="76" y="131"/>
                        <a:pt x="76" y="132"/>
                      </a:cubicBezTo>
                      <a:cubicBezTo>
                        <a:pt x="72" y="131"/>
                        <a:pt x="72" y="131"/>
                        <a:pt x="72" y="131"/>
                      </a:cubicBezTo>
                      <a:cubicBezTo>
                        <a:pt x="72" y="131"/>
                        <a:pt x="78" y="101"/>
                        <a:pt x="80" y="84"/>
                      </a:cubicBezTo>
                      <a:cubicBezTo>
                        <a:pt x="80" y="82"/>
                        <a:pt x="80" y="80"/>
                        <a:pt x="81" y="77"/>
                      </a:cubicBezTo>
                      <a:cubicBezTo>
                        <a:pt x="74" y="75"/>
                        <a:pt x="67" y="70"/>
                        <a:pt x="64" y="68"/>
                      </a:cubicBezTo>
                      <a:cubicBezTo>
                        <a:pt x="61" y="70"/>
                        <a:pt x="54" y="75"/>
                        <a:pt x="47" y="77"/>
                      </a:cubicBezTo>
                      <a:cubicBezTo>
                        <a:pt x="48" y="80"/>
                        <a:pt x="48" y="82"/>
                        <a:pt x="48" y="85"/>
                      </a:cubicBezTo>
                      <a:cubicBezTo>
                        <a:pt x="51" y="102"/>
                        <a:pt x="55" y="131"/>
                        <a:pt x="55" y="131"/>
                      </a:cubicBezTo>
                      <a:cubicBezTo>
                        <a:pt x="51" y="132"/>
                        <a:pt x="51" y="132"/>
                        <a:pt x="51" y="132"/>
                      </a:cubicBezTo>
                      <a:cubicBezTo>
                        <a:pt x="51" y="131"/>
                        <a:pt x="46" y="102"/>
                        <a:pt x="44" y="85"/>
                      </a:cubicBezTo>
                      <a:cubicBezTo>
                        <a:pt x="43" y="83"/>
                        <a:pt x="43" y="80"/>
                        <a:pt x="43" y="78"/>
                      </a:cubicBezTo>
                      <a:cubicBezTo>
                        <a:pt x="42" y="78"/>
                        <a:pt x="41" y="78"/>
                        <a:pt x="40" y="78"/>
                      </a:cubicBezTo>
                      <a:cubicBezTo>
                        <a:pt x="32" y="77"/>
                        <a:pt x="27" y="72"/>
                        <a:pt x="27" y="67"/>
                      </a:cubicBezTo>
                      <a:cubicBezTo>
                        <a:pt x="26" y="64"/>
                        <a:pt x="28" y="60"/>
                        <a:pt x="31" y="59"/>
                      </a:cubicBezTo>
                      <a:cubicBezTo>
                        <a:pt x="33" y="58"/>
                        <a:pt x="36" y="58"/>
                        <a:pt x="38" y="59"/>
                      </a:cubicBezTo>
                      <a:cubicBezTo>
                        <a:pt x="42" y="61"/>
                        <a:pt x="44" y="67"/>
                        <a:pt x="46" y="73"/>
                      </a:cubicBezTo>
                      <a:cubicBezTo>
                        <a:pt x="52" y="71"/>
                        <a:pt x="57" y="67"/>
                        <a:pt x="60" y="65"/>
                      </a:cubicBezTo>
                      <a:cubicBezTo>
                        <a:pt x="57" y="62"/>
                        <a:pt x="52" y="57"/>
                        <a:pt x="53" y="52"/>
                      </a:cubicBezTo>
                      <a:cubicBezTo>
                        <a:pt x="53" y="43"/>
                        <a:pt x="60" y="41"/>
                        <a:pt x="64" y="41"/>
                      </a:cubicBezTo>
                      <a:cubicBezTo>
                        <a:pt x="67" y="41"/>
                        <a:pt x="74" y="43"/>
                        <a:pt x="75" y="51"/>
                      </a:cubicBezTo>
                      <a:cubicBezTo>
                        <a:pt x="75" y="57"/>
                        <a:pt x="71" y="62"/>
                        <a:pt x="67" y="65"/>
                      </a:cubicBezTo>
                      <a:cubicBezTo>
                        <a:pt x="70" y="67"/>
                        <a:pt x="76" y="71"/>
                        <a:pt x="82" y="73"/>
                      </a:cubicBezTo>
                      <a:cubicBezTo>
                        <a:pt x="83" y="66"/>
                        <a:pt x="86" y="60"/>
                        <a:pt x="90" y="58"/>
                      </a:cubicBezTo>
                      <a:cubicBezTo>
                        <a:pt x="92" y="57"/>
                        <a:pt x="94" y="57"/>
                        <a:pt x="96" y="58"/>
                      </a:cubicBezTo>
                      <a:cubicBezTo>
                        <a:pt x="100" y="59"/>
                        <a:pt x="101" y="63"/>
                        <a:pt x="101" y="67"/>
                      </a:cubicBezTo>
                      <a:cubicBezTo>
                        <a:pt x="100" y="71"/>
                        <a:pt x="96" y="76"/>
                        <a:pt x="88" y="78"/>
                      </a:cubicBezTo>
                      <a:cubicBezTo>
                        <a:pt x="87" y="78"/>
                        <a:pt x="86" y="78"/>
                        <a:pt x="85" y="78"/>
                      </a:cubicBezTo>
                      <a:close/>
                    </a:path>
                  </a:pathLst>
                </a:custGeom>
                <a:grpFill/>
                <a:ln>
                  <a:noFill/>
                </a:ln>
              </p:spPr>
              <p:txBody>
                <a:bodyPr vert="horz" wrap="square" lIns="91440" tIns="45720" rIns="91440" bIns="45720" numCol="1" anchor="t" anchorCtr="0" compatLnSpc="1"/>
                <a:lstStyle/>
                <a:p>
                  <a:endParaRPr lang="zh-CN" altLang="en-US"/>
                </a:p>
              </p:txBody>
            </p:sp>
            <p:sp>
              <p:nvSpPr>
                <p:cNvPr id="66" name="Rectangle 57"/>
                <p:cNvSpPr>
                  <a:spLocks noChangeArrowheads="1"/>
                </p:cNvSpPr>
                <p:nvPr/>
              </p:nvSpPr>
              <p:spPr bwMode="auto">
                <a:xfrm>
                  <a:off x="7237579" y="3071813"/>
                  <a:ext cx="93663" cy="254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Freeform 58"/>
                <p:cNvSpPr/>
                <p:nvPr/>
              </p:nvSpPr>
              <p:spPr bwMode="auto">
                <a:xfrm>
                  <a:off x="7277267" y="2701926"/>
                  <a:ext cx="15875" cy="71437"/>
                </a:xfrm>
                <a:custGeom>
                  <a:avLst/>
                  <a:gdLst>
                    <a:gd name="T0" fmla="*/ 4 w 8"/>
                    <a:gd name="T1" fmla="*/ 37 h 37"/>
                    <a:gd name="T2" fmla="*/ 0 w 8"/>
                    <a:gd name="T3" fmla="*/ 33 h 37"/>
                    <a:gd name="T4" fmla="*/ 0 w 8"/>
                    <a:gd name="T5" fmla="*/ 4 h 37"/>
                    <a:gd name="T6" fmla="*/ 4 w 8"/>
                    <a:gd name="T7" fmla="*/ 0 h 37"/>
                    <a:gd name="T8" fmla="*/ 8 w 8"/>
                    <a:gd name="T9" fmla="*/ 4 h 37"/>
                    <a:gd name="T10" fmla="*/ 8 w 8"/>
                    <a:gd name="T11" fmla="*/ 33 h 37"/>
                    <a:gd name="T12" fmla="*/ 4 w 8"/>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 h="37">
                      <a:moveTo>
                        <a:pt x="4" y="37"/>
                      </a:moveTo>
                      <a:cubicBezTo>
                        <a:pt x="1" y="37"/>
                        <a:pt x="0" y="35"/>
                        <a:pt x="0" y="33"/>
                      </a:cubicBezTo>
                      <a:cubicBezTo>
                        <a:pt x="0" y="4"/>
                        <a:pt x="0" y="4"/>
                        <a:pt x="0" y="4"/>
                      </a:cubicBezTo>
                      <a:cubicBezTo>
                        <a:pt x="0" y="2"/>
                        <a:pt x="1" y="0"/>
                        <a:pt x="4" y="0"/>
                      </a:cubicBezTo>
                      <a:cubicBezTo>
                        <a:pt x="6" y="0"/>
                        <a:pt x="8" y="2"/>
                        <a:pt x="8" y="4"/>
                      </a:cubicBezTo>
                      <a:cubicBezTo>
                        <a:pt x="8" y="33"/>
                        <a:pt x="8" y="33"/>
                        <a:pt x="8" y="33"/>
                      </a:cubicBezTo>
                      <a:cubicBezTo>
                        <a:pt x="8" y="35"/>
                        <a:pt x="6" y="37"/>
                        <a:pt x="4" y="37"/>
                      </a:cubicBezTo>
                      <a:close/>
                    </a:path>
                  </a:pathLst>
                </a:custGeom>
                <a:grpFill/>
                <a:ln>
                  <a:noFill/>
                </a:ln>
              </p:spPr>
              <p:txBody>
                <a:bodyPr vert="horz" wrap="square" lIns="91440" tIns="45720" rIns="91440" bIns="45720" numCol="1" anchor="t" anchorCtr="0" compatLnSpc="1"/>
                <a:lstStyle/>
                <a:p>
                  <a:endParaRPr lang="zh-CN" altLang="en-US"/>
                </a:p>
              </p:txBody>
            </p:sp>
            <p:sp>
              <p:nvSpPr>
                <p:cNvPr id="68" name="Freeform 59"/>
                <p:cNvSpPr/>
                <p:nvPr/>
              </p:nvSpPr>
              <p:spPr bwMode="auto">
                <a:xfrm>
                  <a:off x="7194717" y="2736851"/>
                  <a:ext cx="44450" cy="52387"/>
                </a:xfrm>
                <a:custGeom>
                  <a:avLst/>
                  <a:gdLst>
                    <a:gd name="T0" fmla="*/ 19 w 23"/>
                    <a:gd name="T1" fmla="*/ 27 h 27"/>
                    <a:gd name="T2" fmla="*/ 15 w 23"/>
                    <a:gd name="T3" fmla="*/ 26 h 27"/>
                    <a:gd name="T4" fmla="*/ 1 w 23"/>
                    <a:gd name="T5" fmla="*/ 7 h 27"/>
                    <a:gd name="T6" fmla="*/ 2 w 23"/>
                    <a:gd name="T7" fmla="*/ 1 h 27"/>
                    <a:gd name="T8" fmla="*/ 8 w 23"/>
                    <a:gd name="T9" fmla="*/ 2 h 27"/>
                    <a:gd name="T10" fmla="*/ 22 w 23"/>
                    <a:gd name="T11" fmla="*/ 21 h 27"/>
                    <a:gd name="T12" fmla="*/ 21 w 23"/>
                    <a:gd name="T13" fmla="*/ 27 h 27"/>
                    <a:gd name="T14" fmla="*/ 19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19" y="27"/>
                      </a:moveTo>
                      <a:cubicBezTo>
                        <a:pt x="17" y="27"/>
                        <a:pt x="16" y="27"/>
                        <a:pt x="15" y="26"/>
                      </a:cubicBezTo>
                      <a:cubicBezTo>
                        <a:pt x="1" y="7"/>
                        <a:pt x="1" y="7"/>
                        <a:pt x="1" y="7"/>
                      </a:cubicBezTo>
                      <a:cubicBezTo>
                        <a:pt x="0" y="5"/>
                        <a:pt x="0" y="2"/>
                        <a:pt x="2" y="1"/>
                      </a:cubicBezTo>
                      <a:cubicBezTo>
                        <a:pt x="4" y="0"/>
                        <a:pt x="6" y="0"/>
                        <a:pt x="8" y="2"/>
                      </a:cubicBezTo>
                      <a:cubicBezTo>
                        <a:pt x="22" y="21"/>
                        <a:pt x="22" y="21"/>
                        <a:pt x="22" y="21"/>
                      </a:cubicBezTo>
                      <a:cubicBezTo>
                        <a:pt x="23" y="22"/>
                        <a:pt x="23" y="25"/>
                        <a:pt x="21" y="27"/>
                      </a:cubicBezTo>
                      <a:cubicBezTo>
                        <a:pt x="20" y="27"/>
                        <a:pt x="19" y="27"/>
                        <a:pt x="19" y="27"/>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60"/>
                <p:cNvSpPr/>
                <p:nvPr/>
              </p:nvSpPr>
              <p:spPr bwMode="auto">
                <a:xfrm>
                  <a:off x="7336004" y="2735263"/>
                  <a:ext cx="39688" cy="53975"/>
                </a:xfrm>
                <a:custGeom>
                  <a:avLst/>
                  <a:gdLst>
                    <a:gd name="T0" fmla="*/ 5 w 21"/>
                    <a:gd name="T1" fmla="*/ 28 h 28"/>
                    <a:gd name="T2" fmla="*/ 3 w 21"/>
                    <a:gd name="T3" fmla="*/ 28 h 28"/>
                    <a:gd name="T4" fmla="*/ 1 w 21"/>
                    <a:gd name="T5" fmla="*/ 22 h 28"/>
                    <a:gd name="T6" fmla="*/ 13 w 21"/>
                    <a:gd name="T7" fmla="*/ 3 h 28"/>
                    <a:gd name="T8" fmla="*/ 18 w 21"/>
                    <a:gd name="T9" fmla="*/ 2 h 28"/>
                    <a:gd name="T10" fmla="*/ 20 w 21"/>
                    <a:gd name="T11" fmla="*/ 7 h 28"/>
                    <a:gd name="T12" fmla="*/ 8 w 21"/>
                    <a:gd name="T13" fmla="*/ 26 h 28"/>
                    <a:gd name="T14" fmla="*/ 5 w 21"/>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8">
                      <a:moveTo>
                        <a:pt x="5" y="28"/>
                      </a:moveTo>
                      <a:cubicBezTo>
                        <a:pt x="4" y="28"/>
                        <a:pt x="3" y="28"/>
                        <a:pt x="3" y="28"/>
                      </a:cubicBezTo>
                      <a:cubicBezTo>
                        <a:pt x="1" y="27"/>
                        <a:pt x="0" y="24"/>
                        <a:pt x="1" y="22"/>
                      </a:cubicBezTo>
                      <a:cubicBezTo>
                        <a:pt x="13" y="3"/>
                        <a:pt x="13" y="3"/>
                        <a:pt x="13" y="3"/>
                      </a:cubicBezTo>
                      <a:cubicBezTo>
                        <a:pt x="14" y="1"/>
                        <a:pt x="16" y="0"/>
                        <a:pt x="18" y="2"/>
                      </a:cubicBezTo>
                      <a:cubicBezTo>
                        <a:pt x="20" y="3"/>
                        <a:pt x="21" y="5"/>
                        <a:pt x="20" y="7"/>
                      </a:cubicBezTo>
                      <a:cubicBezTo>
                        <a:pt x="8" y="26"/>
                        <a:pt x="8" y="26"/>
                        <a:pt x="8" y="26"/>
                      </a:cubicBezTo>
                      <a:cubicBezTo>
                        <a:pt x="8" y="28"/>
                        <a:pt x="6" y="28"/>
                        <a:pt x="5" y="28"/>
                      </a:cubicBezTo>
                      <a:close/>
                    </a:path>
                  </a:pathLst>
                </a:custGeom>
                <a:grpFill/>
                <a:ln>
                  <a:noFill/>
                </a:ln>
              </p:spPr>
              <p:txBody>
                <a:bodyPr vert="horz" wrap="square" lIns="91440" tIns="45720" rIns="91440" bIns="45720" numCol="1" anchor="t" anchorCtr="0" compatLnSpc="1"/>
                <a:lstStyle/>
                <a:p>
                  <a:endParaRPr lang="zh-CN" altLang="en-US"/>
                </a:p>
              </p:txBody>
            </p:sp>
            <p:sp>
              <p:nvSpPr>
                <p:cNvPr id="70" name="Freeform 61"/>
                <p:cNvSpPr/>
                <p:nvPr/>
              </p:nvSpPr>
              <p:spPr bwMode="auto">
                <a:xfrm>
                  <a:off x="7388392" y="2797176"/>
                  <a:ext cx="55563" cy="36512"/>
                </a:xfrm>
                <a:custGeom>
                  <a:avLst/>
                  <a:gdLst>
                    <a:gd name="T0" fmla="*/ 5 w 29"/>
                    <a:gd name="T1" fmla="*/ 19 h 19"/>
                    <a:gd name="T2" fmla="*/ 1 w 29"/>
                    <a:gd name="T3" fmla="*/ 17 h 19"/>
                    <a:gd name="T4" fmla="*/ 3 w 29"/>
                    <a:gd name="T5" fmla="*/ 12 h 19"/>
                    <a:gd name="T6" fmla="*/ 22 w 29"/>
                    <a:gd name="T7" fmla="*/ 1 h 19"/>
                    <a:gd name="T8" fmla="*/ 28 w 29"/>
                    <a:gd name="T9" fmla="*/ 3 h 19"/>
                    <a:gd name="T10" fmla="*/ 26 w 29"/>
                    <a:gd name="T11" fmla="*/ 8 h 19"/>
                    <a:gd name="T12" fmla="*/ 7 w 29"/>
                    <a:gd name="T13" fmla="*/ 19 h 19"/>
                    <a:gd name="T14" fmla="*/ 5 w 2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9">
                      <a:moveTo>
                        <a:pt x="5" y="19"/>
                      </a:moveTo>
                      <a:cubicBezTo>
                        <a:pt x="3" y="19"/>
                        <a:pt x="2" y="19"/>
                        <a:pt x="1" y="17"/>
                      </a:cubicBezTo>
                      <a:cubicBezTo>
                        <a:pt x="0" y="15"/>
                        <a:pt x="1" y="13"/>
                        <a:pt x="3" y="12"/>
                      </a:cubicBezTo>
                      <a:cubicBezTo>
                        <a:pt x="22" y="1"/>
                        <a:pt x="22" y="1"/>
                        <a:pt x="22" y="1"/>
                      </a:cubicBezTo>
                      <a:cubicBezTo>
                        <a:pt x="24" y="0"/>
                        <a:pt x="27" y="0"/>
                        <a:pt x="28" y="3"/>
                      </a:cubicBezTo>
                      <a:cubicBezTo>
                        <a:pt x="29" y="5"/>
                        <a:pt x="28" y="7"/>
                        <a:pt x="26" y="8"/>
                      </a:cubicBezTo>
                      <a:cubicBezTo>
                        <a:pt x="7" y="19"/>
                        <a:pt x="7" y="19"/>
                        <a:pt x="7" y="19"/>
                      </a:cubicBezTo>
                      <a:cubicBezTo>
                        <a:pt x="6" y="19"/>
                        <a:pt x="6" y="19"/>
                        <a:pt x="5" y="19"/>
                      </a:cubicBezTo>
                      <a:close/>
                    </a:path>
                  </a:pathLst>
                </a:custGeom>
                <a:grpFill/>
                <a:ln>
                  <a:noFill/>
                </a:ln>
              </p:spPr>
              <p:txBody>
                <a:bodyPr vert="horz" wrap="square" lIns="91440" tIns="45720" rIns="91440" bIns="45720" numCol="1" anchor="t" anchorCtr="0" compatLnSpc="1"/>
                <a:lstStyle/>
                <a:p>
                  <a:endParaRPr lang="zh-CN" altLang="en-US"/>
                </a:p>
              </p:txBody>
            </p:sp>
            <p:sp>
              <p:nvSpPr>
                <p:cNvPr id="71" name="Freeform 62"/>
                <p:cNvSpPr/>
                <p:nvPr/>
              </p:nvSpPr>
              <p:spPr bwMode="auto">
                <a:xfrm>
                  <a:off x="7126454" y="2797176"/>
                  <a:ext cx="53975" cy="36512"/>
                </a:xfrm>
                <a:custGeom>
                  <a:avLst/>
                  <a:gdLst>
                    <a:gd name="T0" fmla="*/ 24 w 28"/>
                    <a:gd name="T1" fmla="*/ 19 h 19"/>
                    <a:gd name="T2" fmla="*/ 22 w 28"/>
                    <a:gd name="T3" fmla="*/ 19 h 19"/>
                    <a:gd name="T4" fmla="*/ 2 w 28"/>
                    <a:gd name="T5" fmla="*/ 8 h 19"/>
                    <a:gd name="T6" fmla="*/ 1 w 28"/>
                    <a:gd name="T7" fmla="*/ 3 h 19"/>
                    <a:gd name="T8" fmla="*/ 6 w 28"/>
                    <a:gd name="T9" fmla="*/ 1 h 19"/>
                    <a:gd name="T10" fmla="*/ 26 w 28"/>
                    <a:gd name="T11" fmla="*/ 12 h 19"/>
                    <a:gd name="T12" fmla="*/ 27 w 28"/>
                    <a:gd name="T13" fmla="*/ 17 h 19"/>
                    <a:gd name="T14" fmla="*/ 24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24" y="19"/>
                      </a:moveTo>
                      <a:cubicBezTo>
                        <a:pt x="23" y="19"/>
                        <a:pt x="22" y="19"/>
                        <a:pt x="22" y="19"/>
                      </a:cubicBezTo>
                      <a:cubicBezTo>
                        <a:pt x="2" y="8"/>
                        <a:pt x="2" y="8"/>
                        <a:pt x="2" y="8"/>
                      </a:cubicBezTo>
                      <a:cubicBezTo>
                        <a:pt x="0" y="7"/>
                        <a:pt x="0" y="5"/>
                        <a:pt x="1" y="3"/>
                      </a:cubicBezTo>
                      <a:cubicBezTo>
                        <a:pt x="2" y="1"/>
                        <a:pt x="4" y="0"/>
                        <a:pt x="6" y="1"/>
                      </a:cubicBezTo>
                      <a:cubicBezTo>
                        <a:pt x="26" y="12"/>
                        <a:pt x="26" y="12"/>
                        <a:pt x="26" y="12"/>
                      </a:cubicBezTo>
                      <a:cubicBezTo>
                        <a:pt x="28" y="13"/>
                        <a:pt x="28" y="15"/>
                        <a:pt x="27" y="17"/>
                      </a:cubicBezTo>
                      <a:cubicBezTo>
                        <a:pt x="27" y="19"/>
                        <a:pt x="25" y="19"/>
                        <a:pt x="24" y="19"/>
                      </a:cubicBezTo>
                      <a:close/>
                    </a:path>
                  </a:pathLst>
                </a:custGeom>
                <a:grpFill/>
                <a:ln>
                  <a:noFill/>
                </a:ln>
              </p:spPr>
              <p:txBody>
                <a:bodyPr vert="horz" wrap="square" lIns="91440" tIns="45720" rIns="91440" bIns="45720" numCol="1" anchor="t" anchorCtr="0" compatLnSpc="1"/>
                <a:lstStyle/>
                <a:p>
                  <a:endParaRPr lang="zh-CN" altLang="en-US"/>
                </a:p>
              </p:txBody>
            </p:sp>
          </p:grpSp>
        </p:grpSp>
        <p:sp>
          <p:nvSpPr>
            <p:cNvPr id="4" name="文本框 3"/>
            <p:cNvSpPr txBox="1"/>
            <p:nvPr/>
          </p:nvSpPr>
          <p:spPr>
            <a:xfrm>
              <a:off x="2561" y="1930"/>
              <a:ext cx="13105" cy="1454"/>
            </a:xfrm>
            <a:prstGeom prst="rect">
              <a:avLst/>
            </a:prstGeom>
            <a:noFill/>
          </p:spPr>
          <p:txBody>
            <a:bodyPr wrap="none" rtlCol="0">
              <a:spAutoFit/>
            </a:bodyPr>
            <a:lstStyle/>
            <a:p>
              <a:pPr algn="l"/>
              <a:r>
                <a:rPr dirty="0" err="1">
                  <a:solidFill>
                    <a:schemeClr val="accent6"/>
                  </a:solidFill>
                  <a:sym typeface="+mn-ea"/>
                </a:rPr>
                <a:t>为了提供工作效率，引进用友畅捷通系统管理软件，</a:t>
              </a:r>
              <a:r>
                <a:rPr b="1" dirty="0" err="1">
                  <a:solidFill>
                    <a:schemeClr val="accent6"/>
                  </a:solidFill>
                  <a:ea typeface="黑体" panose="02010609060101010101" charset="-122"/>
                  <a:cs typeface="黑体" panose="02010609060101010101" charset="-122"/>
                  <a:sym typeface="黑体" panose="02010609060101010101" charset="-122"/>
                </a:rPr>
                <a:t>自动预警提醒与供应商定期</a:t>
              </a:r>
              <a:endParaRPr lang="en-US" b="1" dirty="0">
                <a:solidFill>
                  <a:schemeClr val="accent6"/>
                </a:solidFill>
                <a:ea typeface="黑体" panose="02010609060101010101" charset="-122"/>
                <a:cs typeface="黑体" panose="02010609060101010101" charset="-122"/>
                <a:sym typeface="黑体" panose="02010609060101010101" charset="-122"/>
              </a:endParaRPr>
            </a:p>
            <a:p>
              <a:pPr algn="l"/>
              <a:r>
                <a:rPr b="1" dirty="0" err="1">
                  <a:solidFill>
                    <a:schemeClr val="accent6"/>
                  </a:solidFill>
                  <a:ea typeface="黑体" panose="02010609060101010101" charset="-122"/>
                  <a:cs typeface="黑体" panose="02010609060101010101" charset="-122"/>
                  <a:sym typeface="黑体" panose="02010609060101010101" charset="-122"/>
                </a:rPr>
                <a:t>确认货期</a:t>
              </a:r>
              <a:endParaRPr b="1" dirty="0">
                <a:solidFill>
                  <a:schemeClr val="accent6"/>
                </a:solidFill>
                <a:ea typeface="黑体" panose="02010609060101010101" charset="-122"/>
                <a:cs typeface="黑体" panose="02010609060101010101" charset="-122"/>
                <a:sym typeface="黑体" panose="02010609060101010101" charset="-122"/>
              </a:endParaRPr>
            </a:p>
            <a:p>
              <a:pPr algn="l"/>
              <a:r>
                <a:rPr dirty="0">
                  <a:solidFill>
                    <a:schemeClr val="accent6"/>
                  </a:solidFill>
                  <a:sym typeface="+mn-ea"/>
                </a:rPr>
                <a:t>Warning function in ERP system supporting timely delivery</a:t>
              </a:r>
              <a:endParaRPr lang="zh-CN" altLang="en-US" b="1" dirty="0">
                <a:solidFill>
                  <a:schemeClr val="accent6"/>
                </a:solidFill>
                <a:ea typeface="黑体" panose="02010609060101010101" charset="-122"/>
                <a:cs typeface="黑体" panose="02010609060101010101" charset="-122"/>
                <a:sym typeface="+mn-ea"/>
              </a:endParaRPr>
            </a:p>
          </p:txBody>
        </p:sp>
      </p:grpSp>
      <p:pic>
        <p:nvPicPr>
          <p:cNvPr id="9" name="Picture 8" descr="A logo for a company&#10;&#10;Description automatically generated with low confidence">
            <a:extLst>
              <a:ext uri="{FF2B5EF4-FFF2-40B4-BE49-F238E27FC236}">
                <a16:creationId xmlns:a16="http://schemas.microsoft.com/office/drawing/2014/main" id="{1F752FBA-FFEB-6DA4-2B63-49F3D6F4D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5224"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par>
                          <p:cTn id="8" fill="hold">
                            <p:stCondLst>
                              <p:cond delay="20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客户案例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KEY CUSTOMERS</a:t>
            </a:r>
          </a:p>
        </p:txBody>
      </p:sp>
      <p:sp>
        <p:nvSpPr>
          <p:cNvPr id="278" name="Shape 168"/>
          <p:cNvSpPr txBox="1"/>
          <p:nvPr/>
        </p:nvSpPr>
        <p:spPr>
          <a:xfrm>
            <a:off x="280035" y="487680"/>
            <a:ext cx="11599545" cy="2317490"/>
          </a:xfrm>
          <a:prstGeom prst="rect">
            <a:avLst/>
          </a:prstGeom>
          <a:ln w="12700">
            <a:miter lim="400000"/>
          </a:ln>
        </p:spPr>
        <p:txBody>
          <a:bodyPr wrap="square" lIns="45718" tIns="45718" rIns="45718" bIns="45718">
            <a:spAutoFit/>
          </a:bodyPr>
          <a:lstStyle/>
          <a:p>
            <a:pPr marL="285750" lvl="2" indent="-285750">
              <a:lnSpc>
                <a:spcPct val="140000"/>
              </a:lnSpc>
              <a:buSzPct val="100000"/>
              <a:buFont typeface="Arial" panose="020B0604020202020204"/>
              <a:buChar char="•"/>
              <a:defRPr sz="1500" b="1">
                <a:latin typeface="+mj-lt"/>
                <a:ea typeface="+mj-ea"/>
                <a:cs typeface="+mj-cs"/>
                <a:sym typeface="Arial" panose="020B0604020202020204"/>
              </a:defRPr>
            </a:pPr>
            <a:endParaRPr dirty="0"/>
          </a:p>
          <a:p>
            <a:pPr marL="285750" lvl="2" indent="-285750">
              <a:lnSpc>
                <a:spcPct val="140000"/>
              </a:lnSpc>
              <a:buSzPct val="100000"/>
              <a:buFont typeface="Arial" panose="020B0604020202020204"/>
              <a:buChar char="•"/>
              <a:defRPr sz="1500" b="1">
                <a:latin typeface="+mj-lt"/>
                <a:ea typeface="+mj-ea"/>
                <a:cs typeface="+mj-cs"/>
                <a:sym typeface="Arial" panose="020B0604020202020204"/>
              </a:defRPr>
            </a:pPr>
            <a:r>
              <a:rPr lang="en-US" dirty="0"/>
              <a:t>                                    </a:t>
            </a:r>
            <a:r>
              <a:rPr lang="en-US" dirty="0" err="1"/>
              <a:t>维美德（中国）有限公司（上海工厂</a:t>
            </a:r>
            <a:r>
              <a:rPr lang="en-US" dirty="0"/>
              <a:t>、</a:t>
            </a:r>
            <a:r>
              <a:rPr lang="zh-CN" altLang="en-US" dirty="0"/>
              <a:t>西安</a:t>
            </a:r>
            <a:r>
              <a:rPr lang="en-US" dirty="0" err="1"/>
              <a:t>工厂和无锡工厂</a:t>
            </a:r>
            <a:r>
              <a:rPr lang="en-US" dirty="0"/>
              <a:t>）</a:t>
            </a:r>
          </a:p>
          <a:p>
            <a:pPr marL="0" lvl="2" indent="0">
              <a:lnSpc>
                <a:spcPct val="140000"/>
              </a:lnSpc>
              <a:buSzPct val="100000"/>
              <a:buFont typeface="Arial" panose="020B0604020202020204"/>
              <a:buNone/>
              <a:defRPr sz="1500" b="1">
                <a:latin typeface="+mj-lt"/>
                <a:ea typeface="+mj-ea"/>
                <a:cs typeface="+mj-cs"/>
                <a:sym typeface="Arial" panose="020B0604020202020204"/>
              </a:defRPr>
            </a:pPr>
            <a:r>
              <a:rPr lang="en-US" dirty="0"/>
              <a:t>       </a:t>
            </a:r>
            <a:r>
              <a:rPr dirty="0"/>
              <a:t>Valmet ( China) Co., Ltd.</a:t>
            </a:r>
            <a:r>
              <a:rPr lang="zh-CN" altLang="en-US" dirty="0"/>
              <a:t>（</a:t>
            </a:r>
            <a:r>
              <a:rPr dirty="0"/>
              <a:t>Shanghai factory, Xi’an Factory and Wuxi Factory）</a:t>
            </a:r>
          </a:p>
          <a:p>
            <a:pPr marL="342900" lvl="8" indent="-342900">
              <a:lnSpc>
                <a:spcPct val="140000"/>
              </a:lnSpc>
              <a:buSzPct val="100000"/>
              <a:buFont typeface="Helvetica"/>
              <a:buChar char="✓"/>
              <a:defRPr sz="1500"/>
            </a:pPr>
            <a:r>
              <a:rPr lang="en-DE" dirty="0">
                <a:latin typeface="+mj-lt"/>
                <a:ea typeface="+mj-ea"/>
                <a:cs typeface="+mj-cs"/>
                <a:sym typeface="Arial" panose="020B0604020202020204"/>
              </a:rPr>
              <a:t>供应过</a:t>
            </a:r>
            <a:r>
              <a:rPr lang="en-US" altLang="zh-CN" dirty="0">
                <a:latin typeface="+mj-lt"/>
                <a:ea typeface="+mj-ea"/>
                <a:cs typeface="+mj-cs"/>
                <a:sym typeface="Arial" panose="020B0604020202020204"/>
              </a:rPr>
              <a:t>230</a:t>
            </a:r>
            <a:r>
              <a:rPr lang="zh-CN" altLang="en-US" dirty="0">
                <a:latin typeface="+mj-lt"/>
                <a:ea typeface="+mj-ea"/>
                <a:cs typeface="+mj-cs"/>
                <a:sym typeface="Arial" panose="020B0604020202020204"/>
              </a:rPr>
              <a:t>多</a:t>
            </a:r>
            <a:r>
              <a:rPr dirty="0" err="1">
                <a:latin typeface="+mj-lt"/>
                <a:ea typeface="+mj-ea"/>
                <a:cs typeface="+mj-cs"/>
                <a:sym typeface="Arial" panose="020B0604020202020204"/>
              </a:rPr>
              <a:t>个品牌</a:t>
            </a:r>
            <a:r>
              <a:rPr lang="en-DE" dirty="0">
                <a:latin typeface="+mj-lt"/>
                <a:ea typeface="+mj-ea"/>
                <a:cs typeface="+mj-cs"/>
                <a:sym typeface="Arial" panose="020B0604020202020204"/>
              </a:rPr>
              <a:t>上万个型号的产品</a:t>
            </a:r>
            <a:r>
              <a:rPr dirty="0">
                <a:latin typeface="+mj-lt"/>
                <a:ea typeface="+mj-ea"/>
                <a:cs typeface="+mj-cs"/>
                <a:sym typeface="Arial" panose="020B0604020202020204"/>
              </a:rPr>
              <a:t>，</a:t>
            </a:r>
            <a:r>
              <a:rPr dirty="0" err="1">
                <a:latin typeface="+mj-lt"/>
                <a:ea typeface="+mj-ea"/>
                <a:cs typeface="+mj-cs"/>
                <a:sym typeface="Arial" panose="020B0604020202020204"/>
              </a:rPr>
              <a:t>主要是欧洲品牌，尤其是芬兰和德国品牌。如Haacon、EKD</a:t>
            </a:r>
            <a:r>
              <a:rPr dirty="0">
                <a:latin typeface="+mj-lt"/>
                <a:ea typeface="+mj-ea"/>
                <a:cs typeface="+mj-cs"/>
                <a:sym typeface="Arial" panose="020B0604020202020204"/>
              </a:rPr>
              <a:t>、</a:t>
            </a:r>
            <a:r>
              <a:rPr lang="en-DE" dirty="0">
                <a:latin typeface="+mj-lt"/>
                <a:ea typeface="+mj-ea"/>
                <a:cs typeface="+mj-cs"/>
                <a:sym typeface="Arial" panose="020B0604020202020204"/>
              </a:rPr>
              <a:t>AVS</a:t>
            </a:r>
            <a:r>
              <a:rPr lang="zh-CN" altLang="en-US" dirty="0">
                <a:latin typeface="+mj-lt"/>
                <a:ea typeface="+mj-ea"/>
                <a:cs typeface="+mj-cs"/>
                <a:sym typeface="Arial" panose="020B0604020202020204"/>
              </a:rPr>
              <a:t>、</a:t>
            </a:r>
            <a:r>
              <a:rPr dirty="0" err="1">
                <a:latin typeface="+mj-lt"/>
                <a:ea typeface="+mj-ea"/>
                <a:cs typeface="+mj-cs"/>
                <a:sym typeface="Arial" panose="020B0604020202020204"/>
              </a:rPr>
              <a:t>Blickle、Lapp、Toppi、Halder、Strohm、</a:t>
            </a:r>
            <a:r>
              <a:rPr lang="en-US" dirty="0" err="1">
                <a:latin typeface="+mj-lt"/>
                <a:ea typeface="+mj-ea"/>
                <a:cs typeface="+mj-cs"/>
                <a:sym typeface="Arial" panose="020B0604020202020204"/>
              </a:rPr>
              <a:t>DG</a:t>
            </a:r>
            <a:r>
              <a:rPr lang="zh-CN" altLang="en-US" dirty="0">
                <a:latin typeface="+mj-lt"/>
                <a:ea typeface="+mj-ea"/>
                <a:cs typeface="+mj-cs"/>
                <a:sym typeface="Arial" panose="020B0604020202020204"/>
              </a:rPr>
              <a:t>、</a:t>
            </a:r>
            <a:r>
              <a:rPr lang="en-US" altLang="zh-CN" dirty="0" err="1">
                <a:latin typeface="+mj-lt"/>
                <a:ea typeface="+mj-ea"/>
                <a:cs typeface="+mj-cs"/>
                <a:sym typeface="Arial" panose="020B0604020202020204"/>
              </a:rPr>
              <a:t>Stauff</a:t>
            </a:r>
            <a:r>
              <a:rPr dirty="0">
                <a:latin typeface="+mj-lt"/>
                <a:ea typeface="+mj-ea"/>
                <a:cs typeface="+mj-cs"/>
                <a:sym typeface="Arial" panose="020B0604020202020204"/>
              </a:rPr>
              <a:t>…</a:t>
            </a:r>
          </a:p>
          <a:p>
            <a:pPr marL="0" lvl="8" indent="0" algn="just">
              <a:lnSpc>
                <a:spcPct val="140000"/>
              </a:lnSpc>
              <a:buSzPct val="100000"/>
              <a:buFont typeface="Helvetica"/>
              <a:buNone/>
              <a:defRPr sz="1500"/>
            </a:pPr>
            <a:r>
              <a:rPr lang="zh-CN" altLang="en-US" dirty="0">
                <a:latin typeface="+mj-lt"/>
                <a:ea typeface="+mj-ea"/>
                <a:cs typeface="+mj-cs"/>
                <a:sym typeface="Arial" panose="020B0604020202020204"/>
              </a:rPr>
              <a:t>       </a:t>
            </a:r>
            <a:r>
              <a:rPr lang="en-GB" altLang="zh-CN" dirty="0">
                <a:latin typeface="+mj-lt"/>
                <a:ea typeface="+mj-ea"/>
                <a:cs typeface="+mj-cs"/>
                <a:sym typeface="Arial" panose="020B0604020202020204"/>
              </a:rPr>
              <a:t>We have supplied more than 230 brands and tens of thousands of models, mainly European brands, especially Finnish and German brands</a:t>
            </a:r>
            <a:r>
              <a:rPr lang="en-US" dirty="0">
                <a:latin typeface="+mj-lt"/>
                <a:ea typeface="+mj-ea"/>
                <a:cs typeface="+mj-cs"/>
                <a:sym typeface="Arial" panose="020B0604020202020204"/>
              </a:rPr>
              <a:t>. Such as </a:t>
            </a:r>
            <a:r>
              <a:rPr lang="en-GB" dirty="0" err="1">
                <a:latin typeface="+mj-lt"/>
                <a:ea typeface="+mj-ea"/>
                <a:cs typeface="+mj-cs"/>
                <a:sym typeface="Arial" panose="020B0604020202020204"/>
              </a:rPr>
              <a:t>Haacon、EKD、AVS</a:t>
            </a:r>
            <a:r>
              <a:rPr lang="zh-CN" altLang="en-GB" dirty="0">
                <a:latin typeface="+mj-lt"/>
                <a:ea typeface="+mj-ea"/>
                <a:cs typeface="+mj-cs"/>
                <a:sym typeface="Arial" panose="020B0604020202020204"/>
              </a:rPr>
              <a:t>、</a:t>
            </a:r>
            <a:r>
              <a:rPr lang="en-GB" dirty="0" err="1">
                <a:latin typeface="+mj-lt"/>
                <a:ea typeface="+mj-ea"/>
                <a:cs typeface="+mj-cs"/>
                <a:sym typeface="Arial" panose="020B0604020202020204"/>
              </a:rPr>
              <a:t>Blickle、Lapp、Toppi、Halder、Strohm、DG</a:t>
            </a:r>
            <a:r>
              <a:rPr lang="zh-CN" altLang="en-GB" dirty="0">
                <a:latin typeface="+mj-lt"/>
                <a:ea typeface="+mj-ea"/>
                <a:cs typeface="+mj-cs"/>
                <a:sym typeface="Arial" panose="020B0604020202020204"/>
              </a:rPr>
              <a:t>、</a:t>
            </a:r>
            <a:r>
              <a:rPr lang="en-GB" altLang="zh-CN" dirty="0" err="1">
                <a:latin typeface="+mj-lt"/>
                <a:ea typeface="+mj-ea"/>
                <a:cs typeface="+mj-cs"/>
                <a:sym typeface="Arial" panose="020B0604020202020204"/>
              </a:rPr>
              <a:t>Stauff</a:t>
            </a:r>
            <a:r>
              <a:rPr lang="en-GB" dirty="0">
                <a:latin typeface="+mj-lt"/>
                <a:ea typeface="+mj-ea"/>
                <a:cs typeface="+mj-cs"/>
                <a:sym typeface="Arial" panose="020B0604020202020204"/>
              </a:rPr>
              <a:t>…</a:t>
            </a:r>
            <a:endParaRPr lang="en-US" dirty="0">
              <a:latin typeface="+mj-lt"/>
              <a:ea typeface="+mj-ea"/>
              <a:cs typeface="+mj-cs"/>
              <a:sym typeface="Arial" panose="020B0604020202020204"/>
            </a:endParaRPr>
          </a:p>
        </p:txBody>
      </p:sp>
      <p:pic>
        <p:nvPicPr>
          <p:cNvPr id="2" name="图片 1"/>
          <p:cNvPicPr>
            <a:picLocks noChangeAspect="1"/>
          </p:cNvPicPr>
          <p:nvPr/>
        </p:nvPicPr>
        <p:blipFill>
          <a:blip r:embed="rId3"/>
          <a:stretch>
            <a:fillRect/>
          </a:stretch>
        </p:blipFill>
        <p:spPr>
          <a:xfrm>
            <a:off x="622935" y="678815"/>
            <a:ext cx="1803400" cy="527050"/>
          </a:xfrm>
          <a:prstGeom prst="rect">
            <a:avLst/>
          </a:prstGeom>
        </p:spPr>
      </p:pic>
      <p:sp>
        <p:nvSpPr>
          <p:cNvPr id="13" name="圆角矩形 12"/>
          <p:cNvSpPr/>
          <p:nvPr/>
        </p:nvSpPr>
        <p:spPr>
          <a:xfrm>
            <a:off x="280670" y="3149600"/>
            <a:ext cx="11503025" cy="3064510"/>
          </a:xfrm>
          <a:prstGeom prst="roundRect">
            <a:avLst/>
          </a:prstGeom>
          <a:gradFill>
            <a:gsLst>
              <a:gs pos="0">
                <a:schemeClr val="bg1"/>
              </a:gs>
              <a:gs pos="36000">
                <a:schemeClr val="bg1"/>
              </a:gs>
              <a:gs pos="100000">
                <a:srgbClr val="C7C7C7"/>
              </a:gs>
            </a:gsLst>
            <a:lin ang="13500000" scaled="1"/>
          </a:gradFill>
          <a:ln w="9525">
            <a:solidFill>
              <a:schemeClr val="bg1"/>
            </a:solidFill>
          </a:ln>
          <a:effectLst>
            <a:outerShdw blurRad="508000" dist="508000" dir="2700000" sx="90000" sy="9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F50"/>
              </a:solidFill>
            </a:endParaRPr>
          </a:p>
        </p:txBody>
      </p:sp>
      <p:sp>
        <p:nvSpPr>
          <p:cNvPr id="9" name="文本框 8"/>
          <p:cNvSpPr txBox="1"/>
          <p:nvPr/>
        </p:nvSpPr>
        <p:spPr>
          <a:xfrm>
            <a:off x="509905" y="3293110"/>
            <a:ext cx="11139170" cy="2851150"/>
          </a:xfrm>
          <a:prstGeom prst="rect">
            <a:avLst/>
          </a:prstGeom>
          <a:noFill/>
        </p:spPr>
        <p:txBody>
          <a:bodyPr wrap="square" rtlCol="0">
            <a:noAutofit/>
          </a:bodyPr>
          <a:lstStyle/>
          <a:p>
            <a:pPr algn="just"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a:sym typeface="+mn-ea"/>
              </a:rPr>
              <a:t>Valmet是全球领先的纸浆、造纸和能源行业技术、自动化和服务开发商和供应商。在世界各地的13000多名专业人员与客户密切合作，并致力于每天提高客户的绩效。2019年，Valmet的净销售额约为35亿欧元。</a:t>
            </a:r>
          </a:p>
          <a:p>
            <a:pPr algn="just"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a:sym typeface="+mn-ea"/>
              </a:rPr>
              <a:t>Valmet is the leading global developer and supplier of technologies, automation and services for the pulp, paper and energy industries.</a:t>
            </a:r>
            <a:r>
              <a:rPr lang="en-US" sz="1600">
                <a:sym typeface="+mn-ea"/>
              </a:rPr>
              <a:t> M</a:t>
            </a:r>
            <a:r>
              <a:rPr sz="1600">
                <a:sym typeface="+mn-ea"/>
              </a:rPr>
              <a:t>ore than 13,000 professionals around the world work close to customers and are committed to moving our customers’ performance forward – every day.</a:t>
            </a:r>
            <a:r>
              <a:rPr lang="en-US" sz="1600">
                <a:sym typeface="+mn-ea"/>
              </a:rPr>
              <a:t>  Valmet’s net sales in 2019 were approximately EUR 3.5 billion.</a:t>
            </a:r>
          </a:p>
          <a:p>
            <a:pPr algn="ctr"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b="1" u="sng" err="1">
                <a:gradFill>
                  <a:gsLst>
                    <a:gs pos="0">
                      <a:srgbClr val="14CD68"/>
                    </a:gs>
                    <a:gs pos="100000">
                      <a:srgbClr val="0B6E38"/>
                    </a:gs>
                  </a:gsLst>
                  <a:lin scaled="0"/>
                </a:gradFill>
                <a:sym typeface="+mn-ea"/>
              </a:rPr>
              <a:t>www.valmet.com</a:t>
            </a:r>
            <a:endParaRPr sz="1600" b="1" u="sng">
              <a:gradFill>
                <a:gsLst>
                  <a:gs pos="0">
                    <a:srgbClr val="14CD68"/>
                  </a:gs>
                  <a:gs pos="100000">
                    <a:srgbClr val="0B6E38"/>
                  </a:gs>
                </a:gsLst>
                <a:lin scaled="0"/>
              </a:gradFill>
              <a:sym typeface="+mn-ea"/>
            </a:endParaRPr>
          </a:p>
          <a:p>
            <a:pPr algn="just"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endParaRPr lang="en-US" sz="1600" b="1" u="sng">
              <a:gradFill>
                <a:gsLst>
                  <a:gs pos="0">
                    <a:srgbClr val="14CD68"/>
                  </a:gs>
                  <a:gs pos="100000">
                    <a:srgbClr val="0B6E38"/>
                  </a:gs>
                </a:gsLst>
                <a:lin scaled="0"/>
              </a:gradFill>
              <a:sym typeface="+mn-ea"/>
            </a:endParaRPr>
          </a:p>
        </p:txBody>
      </p:sp>
      <p:pic>
        <p:nvPicPr>
          <p:cNvPr id="4" name="Picture 3" descr="A logo for a company&#10;&#10;Description automatically generated with low confidence">
            <a:extLst>
              <a:ext uri="{FF2B5EF4-FFF2-40B4-BE49-F238E27FC236}">
                <a16:creationId xmlns:a16="http://schemas.microsoft.com/office/drawing/2014/main" id="{67105CE3-CB0F-D279-55F4-EB99A03FB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6053" y="-3418"/>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客户案例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KEY CUSTOMERS</a:t>
            </a:r>
          </a:p>
        </p:txBody>
      </p:sp>
      <p:sp>
        <p:nvSpPr>
          <p:cNvPr id="13" name="圆角矩形 12"/>
          <p:cNvSpPr/>
          <p:nvPr/>
        </p:nvSpPr>
        <p:spPr>
          <a:xfrm>
            <a:off x="300990" y="3073400"/>
            <a:ext cx="11502000" cy="3063600"/>
          </a:xfrm>
          <a:prstGeom prst="roundRect">
            <a:avLst/>
          </a:prstGeom>
          <a:gradFill>
            <a:gsLst>
              <a:gs pos="0">
                <a:schemeClr val="bg1"/>
              </a:gs>
              <a:gs pos="36000">
                <a:schemeClr val="bg1"/>
              </a:gs>
              <a:gs pos="100000">
                <a:srgbClr val="C7C7C7"/>
              </a:gs>
            </a:gsLst>
            <a:lin ang="13500000" scaled="1"/>
          </a:gradFill>
          <a:ln w="9525">
            <a:solidFill>
              <a:schemeClr val="bg1"/>
            </a:solidFill>
          </a:ln>
          <a:effectLst>
            <a:outerShdw blurRad="508000" dist="508000" dir="2700000" sx="90000" sy="9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F50"/>
              </a:solidFill>
            </a:endParaRPr>
          </a:p>
        </p:txBody>
      </p:sp>
      <p:sp>
        <p:nvSpPr>
          <p:cNvPr id="9" name="文本框 8"/>
          <p:cNvSpPr txBox="1"/>
          <p:nvPr/>
        </p:nvSpPr>
        <p:spPr>
          <a:xfrm>
            <a:off x="537845" y="3345180"/>
            <a:ext cx="11021060" cy="2306955"/>
          </a:xfrm>
          <a:prstGeom prst="rect">
            <a:avLst/>
          </a:prstGeom>
          <a:noFill/>
        </p:spPr>
        <p:txBody>
          <a:bodyPr wrap="square" rtlCol="0">
            <a:spAutoFit/>
          </a:bodyPr>
          <a:lstStyle/>
          <a:p>
            <a:pPr algn="just"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lang="zh-CN" sz="1800" b="1">
                <a:sym typeface="+mn-ea"/>
              </a:rPr>
              <a:t>中交天和</a:t>
            </a:r>
            <a:r>
              <a:rPr sz="1600">
                <a:sym typeface="+mn-ea"/>
              </a:rPr>
              <a:t>主要从事TBM和海船的设计和制造，并提供集成施工和管理通信基础设施的服务，涵盖道路工程、土木工程、轨道交通工程。中国第三大隧道掘进机制造商。</a:t>
            </a:r>
          </a:p>
          <a:p>
            <a:pPr algn="just"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a:sym typeface="+mn-ea"/>
              </a:rPr>
              <a:t>CCCCTH is principally engaged in the design and manufacturing of TBMs and marine ships and provides service integrating construction and management communication infrastructure, covering road works, civil works, rail transportation works. The third biggest tunneling machine manufacturer in China.</a:t>
            </a:r>
          </a:p>
          <a:p>
            <a:pPr algn="ctr"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b="1" u="sng" err="1">
                <a:gradFill>
                  <a:gsLst>
                    <a:gs pos="0">
                      <a:srgbClr val="14CD68"/>
                    </a:gs>
                    <a:gs pos="100000">
                      <a:srgbClr val="0B6E38"/>
                    </a:gs>
                  </a:gsLst>
                  <a:lin scaled="0"/>
                </a:gradFill>
                <a:sym typeface="+mn-ea"/>
              </a:rPr>
              <a:t>www</a:t>
            </a:r>
            <a:r>
              <a:rPr lang="en-US" sz="1600" b="1" u="sng" err="1">
                <a:gradFill>
                  <a:gsLst>
                    <a:gs pos="0">
                      <a:srgbClr val="14CD68"/>
                    </a:gs>
                    <a:gs pos="100000">
                      <a:srgbClr val="0B6E38"/>
                    </a:gs>
                  </a:gsLst>
                  <a:lin scaled="0"/>
                </a:gradFill>
                <a:sym typeface="+mn-ea"/>
              </a:rPr>
              <a:t>.ccccth</a:t>
            </a:r>
            <a:r>
              <a:rPr sz="1600" b="1" u="sng" err="1">
                <a:gradFill>
                  <a:gsLst>
                    <a:gs pos="0">
                      <a:srgbClr val="14CD68"/>
                    </a:gs>
                    <a:gs pos="100000">
                      <a:srgbClr val="0B6E38"/>
                    </a:gs>
                  </a:gsLst>
                  <a:lin scaled="0"/>
                </a:gradFill>
                <a:sym typeface="+mn-ea"/>
              </a:rPr>
              <a:t>.com</a:t>
            </a:r>
            <a:endParaRPr lang="en-US" sz="1600" b="1" u="sng">
              <a:gradFill>
                <a:gsLst>
                  <a:gs pos="0">
                    <a:srgbClr val="14CD68"/>
                  </a:gs>
                  <a:gs pos="100000">
                    <a:srgbClr val="0B6E38"/>
                  </a:gs>
                </a:gsLst>
                <a:lin scaled="0"/>
              </a:gradFill>
              <a:sym typeface="+mn-ea"/>
            </a:endParaRPr>
          </a:p>
        </p:txBody>
      </p:sp>
      <p:sp>
        <p:nvSpPr>
          <p:cNvPr id="286" name="Shape 168"/>
          <p:cNvSpPr txBox="1"/>
          <p:nvPr/>
        </p:nvSpPr>
        <p:spPr>
          <a:xfrm>
            <a:off x="478790" y="902970"/>
            <a:ext cx="11139170" cy="1734573"/>
          </a:xfrm>
          <a:prstGeom prst="rect">
            <a:avLst/>
          </a:prstGeom>
          <a:ln w="12700">
            <a:miter lim="400000"/>
          </a:ln>
        </p:spPr>
        <p:txBody>
          <a:bodyPr wrap="square" lIns="45718" tIns="45718" rIns="45718" bIns="45718">
            <a:sp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a:t>                                  </a:t>
            </a:r>
            <a:r>
              <a:rPr err="1"/>
              <a:t>中交天</a:t>
            </a:r>
            <a:r>
              <a:rPr lang="en-US"/>
              <a:t>和</a:t>
            </a:r>
            <a:r>
              <a:rPr err="1"/>
              <a:t>机械设备制造有限公司</a:t>
            </a:r>
            <a:endParaRPr/>
          </a:p>
          <a:p>
            <a:pPr marL="285750" lvl="2" indent="-285750">
              <a:lnSpc>
                <a:spcPct val="150000"/>
              </a:lnSpc>
              <a:buSzPct val="100000"/>
              <a:buFont typeface="Arial" panose="020B0604020202020204"/>
              <a:buChar char="•"/>
              <a:defRPr sz="1500" b="1">
                <a:latin typeface="+mj-lt"/>
                <a:ea typeface="+mj-ea"/>
                <a:cs typeface="+mj-cs"/>
                <a:sym typeface="Arial" panose="020B0604020202020204"/>
              </a:defRPr>
            </a:pPr>
            <a:r>
              <a:t>CCCCTH Tianhe Mechanical Equipment Manufacturing </a:t>
            </a:r>
            <a:r>
              <a:rPr err="1"/>
              <a:t>Co.,Ltd</a:t>
            </a:r>
            <a:r>
              <a:t>. </a:t>
            </a:r>
          </a:p>
          <a:p>
            <a:pPr marL="342900" lvl="8" indent="-342900">
              <a:lnSpc>
                <a:spcPct val="150000"/>
              </a:lnSpc>
              <a:buSzPct val="100000"/>
              <a:buFont typeface="Helvetica"/>
              <a:buChar char="✓"/>
              <a:defRPr sz="1500"/>
            </a:pPr>
            <a:r>
              <a:rPr lang="zh-CN" altLang="en-US"/>
              <a:t>供应过</a:t>
            </a:r>
            <a:r>
              <a:rPr lang="en-US" altLang="zh-CN"/>
              <a:t>184</a:t>
            </a:r>
            <a:r>
              <a:t>个品牌，主要是德国和美国品牌。如MHA、MTS、Hydac、E+H、Stauff、</a:t>
            </a:r>
            <a:r>
              <a:rPr lang="en-DE"/>
              <a:t>IST</a:t>
            </a:r>
            <a:r>
              <a:t>、</a:t>
            </a:r>
            <a:r>
              <a:rPr lang="en-DE"/>
              <a:t>Voith</a:t>
            </a:r>
            <a:r>
              <a:t>、</a:t>
            </a:r>
            <a:r>
              <a:rPr lang="en-DE"/>
              <a:t>Kracht</a:t>
            </a:r>
            <a:r>
              <a:t>、</a:t>
            </a:r>
            <a:r>
              <a:rPr lang="en-DE"/>
              <a:t>Lincoln</a:t>
            </a:r>
            <a:r>
              <a:t>…</a:t>
            </a:r>
          </a:p>
          <a:p>
            <a:pPr marL="0" lvl="8">
              <a:lnSpc>
                <a:spcPct val="150000"/>
              </a:lnSpc>
              <a:buSzPct val="100000"/>
              <a:defRPr sz="1500"/>
            </a:pPr>
            <a:r>
              <a:rPr lang="en-US"/>
              <a:t> </a:t>
            </a:r>
            <a:r>
              <a:rPr lang="zh-CN" altLang="en-US"/>
              <a:t>     </a:t>
            </a:r>
            <a:r>
              <a:rPr lang="en-GB" altLang="zh-CN"/>
              <a:t>Supplied 184 brands, mainly German and American brands</a:t>
            </a:r>
            <a:r>
              <a:rPr lang="en-US"/>
              <a:t>. Such as</a:t>
            </a:r>
            <a:r>
              <a:rPr lang="zh-CN" altLang="en-US"/>
              <a:t> </a:t>
            </a:r>
            <a:r>
              <a:rPr lang="en-GB" err="1"/>
              <a:t>MHA、MTS、Hydac、E+H、Stauff、IST、Voith、Kracht、Lincoln</a:t>
            </a:r>
            <a:r>
              <a:rPr lang="en-GB"/>
              <a:t>…</a:t>
            </a:r>
          </a:p>
        </p:txBody>
      </p:sp>
      <p:pic>
        <p:nvPicPr>
          <p:cNvPr id="4" name="图片 3"/>
          <p:cNvPicPr>
            <a:picLocks noChangeAspect="1"/>
          </p:cNvPicPr>
          <p:nvPr/>
        </p:nvPicPr>
        <p:blipFill>
          <a:blip r:embed="rId3"/>
          <a:stretch>
            <a:fillRect/>
          </a:stretch>
        </p:blipFill>
        <p:spPr>
          <a:xfrm>
            <a:off x="826135" y="686435"/>
            <a:ext cx="1719580" cy="617855"/>
          </a:xfrm>
          <a:prstGeom prst="rect">
            <a:avLst/>
          </a:prstGeom>
        </p:spPr>
      </p:pic>
      <p:pic>
        <p:nvPicPr>
          <p:cNvPr id="2" name="Picture 1" descr="A logo for a company&#10;&#10;Description automatically generated with low confidence">
            <a:extLst>
              <a:ext uri="{FF2B5EF4-FFF2-40B4-BE49-F238E27FC236}">
                <a16:creationId xmlns:a16="http://schemas.microsoft.com/office/drawing/2014/main" id="{53028BD3-24E7-652E-90E5-BE1E520413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4661" y="8155"/>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客户案例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KEY CUSTOMERS</a:t>
            </a:r>
          </a:p>
        </p:txBody>
      </p:sp>
      <p:sp>
        <p:nvSpPr>
          <p:cNvPr id="13" name="圆角矩形 12"/>
          <p:cNvSpPr/>
          <p:nvPr/>
        </p:nvSpPr>
        <p:spPr>
          <a:xfrm>
            <a:off x="237490" y="3307715"/>
            <a:ext cx="11502000" cy="3063600"/>
          </a:xfrm>
          <a:prstGeom prst="roundRect">
            <a:avLst/>
          </a:prstGeom>
          <a:gradFill>
            <a:gsLst>
              <a:gs pos="0">
                <a:schemeClr val="bg1"/>
              </a:gs>
              <a:gs pos="36000">
                <a:schemeClr val="bg1"/>
              </a:gs>
              <a:gs pos="100000">
                <a:srgbClr val="C7C7C7"/>
              </a:gs>
            </a:gsLst>
            <a:lin ang="13500000" scaled="1"/>
          </a:gradFill>
          <a:ln w="9525">
            <a:solidFill>
              <a:schemeClr val="bg1"/>
            </a:solidFill>
          </a:ln>
          <a:effectLst>
            <a:outerShdw blurRad="508000" dist="508000" dir="2700000" sx="90000" sy="9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F50"/>
              </a:solidFill>
            </a:endParaRPr>
          </a:p>
        </p:txBody>
      </p:sp>
      <p:sp>
        <p:nvSpPr>
          <p:cNvPr id="9" name="文本框 8"/>
          <p:cNvSpPr txBox="1"/>
          <p:nvPr/>
        </p:nvSpPr>
        <p:spPr>
          <a:xfrm>
            <a:off x="477520" y="3432175"/>
            <a:ext cx="11021060" cy="2832100"/>
          </a:xfrm>
          <a:prstGeom prst="rect">
            <a:avLst/>
          </a:prstGeom>
          <a:noFill/>
        </p:spPr>
        <p:txBody>
          <a:bodyPr wrap="square" rtlCol="0">
            <a:spAutoFit/>
          </a:bodyPr>
          <a:lstStyle/>
          <a:p>
            <a:pPr algn="just" defTabSz="457200">
              <a:lnSpc>
                <a:spcPct val="11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b="1">
                <a:sym typeface="+mn-ea"/>
              </a:rPr>
              <a:t>AIDA ENGINEERING</a:t>
            </a:r>
            <a:r>
              <a:rPr sz="1600">
                <a:sym typeface="+mn-ea"/>
              </a:rPr>
              <a:t>最初由Yokei AIDA在东京创立，名为AIDA Ironworks。在过去的100年中，</a:t>
            </a:r>
            <a:r>
              <a:rPr lang="zh-CN" sz="1600">
                <a:sym typeface="+mn-ea"/>
              </a:rPr>
              <a:t>他</a:t>
            </a:r>
            <a:r>
              <a:rPr sz="1600">
                <a:sym typeface="+mn-ea"/>
              </a:rPr>
              <a:t>们专注于印刷机的开发、制造和销售，并已发展成为一家全球性公司，在日本、亚洲、美国和欧洲拥有生产和开发设施。“艾达”是印刷行业的全球品牌，</a:t>
            </a:r>
            <a:r>
              <a:rPr lang="zh-CN" sz="1600">
                <a:sym typeface="+mn-ea"/>
              </a:rPr>
              <a:t>他</a:t>
            </a:r>
            <a:r>
              <a:rPr sz="1600">
                <a:sym typeface="+mn-ea"/>
              </a:rPr>
              <a:t>们的设备被许多客户广泛使用。</a:t>
            </a:r>
          </a:p>
          <a:p>
            <a:pPr algn="just" defTabSz="457200">
              <a:lnSpc>
                <a:spcPct val="11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a:sym typeface="+mn-ea"/>
              </a:rPr>
              <a:t>AIDA ENGINEERING was originally founded as Aida Ironworks in Tokyo by Yokei Aida. Over the 100 years, </a:t>
            </a:r>
            <a:r>
              <a:rPr lang="en-US" sz="1600">
                <a:sym typeface="+mn-ea"/>
              </a:rPr>
              <a:t>They</a:t>
            </a:r>
            <a:r>
              <a:rPr sz="1600">
                <a:sym typeface="+mn-ea"/>
              </a:rPr>
              <a:t> have concentrated on the development, manufacture, and sale of presses, and have grown into a global company with production and development facilities in Japan, Asia, the United States, and Europe.“AIDA” is a global brand in the press industry, and </a:t>
            </a:r>
            <a:r>
              <a:rPr lang="en-US" sz="1600">
                <a:sym typeface="+mn-ea"/>
              </a:rPr>
              <a:t>their</a:t>
            </a:r>
            <a:r>
              <a:rPr sz="1600">
                <a:sym typeface="+mn-ea"/>
              </a:rPr>
              <a:t> equipment is widely used by many customers.</a:t>
            </a:r>
          </a:p>
          <a:p>
            <a:pPr algn="ctr"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b="1" u="sng">
                <a:gradFill>
                  <a:gsLst>
                    <a:gs pos="0">
                      <a:srgbClr val="14CD68"/>
                    </a:gs>
                    <a:gs pos="100000">
                      <a:srgbClr val="0B6E38"/>
                    </a:gs>
                  </a:gsLst>
                  <a:lin scaled="0"/>
                </a:gradFill>
                <a:sym typeface="+mn-ea"/>
              </a:rPr>
              <a:t>www</a:t>
            </a:r>
            <a:r>
              <a:rPr lang="en-US" sz="1600" b="1" u="sng">
                <a:gradFill>
                  <a:gsLst>
                    <a:gs pos="0">
                      <a:srgbClr val="14CD68"/>
                    </a:gs>
                    <a:gs pos="100000">
                      <a:srgbClr val="0B6E38"/>
                    </a:gs>
                  </a:gsLst>
                  <a:lin scaled="0"/>
                </a:gradFill>
                <a:sym typeface="+mn-ea"/>
              </a:rPr>
              <a:t>.aida.co.jp</a:t>
            </a:r>
          </a:p>
        </p:txBody>
      </p:sp>
      <p:sp>
        <p:nvSpPr>
          <p:cNvPr id="286" name="Shape 168"/>
          <p:cNvSpPr txBox="1"/>
          <p:nvPr/>
        </p:nvSpPr>
        <p:spPr>
          <a:xfrm>
            <a:off x="283845" y="1033145"/>
            <a:ext cx="11624310" cy="1977012"/>
          </a:xfrm>
          <a:prstGeom prst="rect">
            <a:avLst/>
          </a:prstGeom>
          <a:ln w="12700">
            <a:miter lim="400000"/>
          </a:ln>
        </p:spPr>
        <p:txBody>
          <a:bodyPr wrap="square" lIns="45718" tIns="45718" rIns="45718" bIns="45718">
            <a:spAutoFit/>
          </a:bodyPr>
          <a:lstStyle/>
          <a:p>
            <a:pPr marL="285750" lvl="2" indent="-285750">
              <a:lnSpc>
                <a:spcPct val="150000"/>
              </a:lnSpc>
              <a:buSzPct val="100000"/>
              <a:buFont typeface="Arial" panose="020B0604020202020204"/>
              <a:buChar char="•"/>
              <a:defRPr sz="1500" b="1">
                <a:latin typeface="+mj-lt"/>
                <a:ea typeface="+mj-ea"/>
                <a:cs typeface="+mj-cs"/>
                <a:sym typeface="Arial" panose="020B0604020202020204"/>
              </a:defRPr>
            </a:pPr>
            <a:r>
              <a:rPr lang="en-US">
                <a:sym typeface="+mn-ea"/>
              </a:rPr>
              <a:t>                 </a:t>
            </a:r>
            <a:r>
              <a:rPr lang="en-US" sz="1600" err="1">
                <a:sym typeface="+mn-ea"/>
              </a:rPr>
              <a:t>会田锻压机床有限公司</a:t>
            </a:r>
            <a:endParaRPr lang="en-US">
              <a:sym typeface="+mn-ea"/>
            </a:endParaRPr>
          </a:p>
          <a:p>
            <a:pPr marL="0" lvl="2" indent="0">
              <a:lnSpc>
                <a:spcPct val="150000"/>
              </a:lnSpc>
              <a:buSzPct val="100000"/>
              <a:buFont typeface="Arial" panose="020B0604020202020204"/>
              <a:buNone/>
              <a:defRPr sz="1500" b="1">
                <a:latin typeface="+mj-lt"/>
                <a:ea typeface="+mj-ea"/>
                <a:cs typeface="+mj-cs"/>
                <a:sym typeface="Arial" panose="020B0604020202020204"/>
              </a:defRPr>
            </a:pPr>
            <a:r>
              <a:rPr lang="en-US">
                <a:sym typeface="+mn-ea"/>
              </a:rPr>
              <a:t>     </a:t>
            </a:r>
            <a:r>
              <a:rPr lang="zh-CN" altLang="en-US">
                <a:sym typeface="+mn-ea"/>
              </a:rPr>
              <a:t>  </a:t>
            </a:r>
            <a:r>
              <a:rPr lang="en-GB">
                <a:sym typeface="+mn-ea"/>
              </a:rPr>
              <a:t>AIDA PRESS MACHINERY SYSTEMS CO., LTD. (Nantong)</a:t>
            </a:r>
          </a:p>
          <a:p>
            <a:pPr marL="342900" lvl="8" indent="-342900">
              <a:lnSpc>
                <a:spcPct val="130000"/>
              </a:lnSpc>
              <a:buSzPct val="100000"/>
              <a:buFont typeface="Helvetica"/>
              <a:buChar char="✓"/>
              <a:defRPr sz="1500"/>
            </a:pPr>
            <a:r>
              <a:rPr lang="zh-CN" altLang="en-US">
                <a:sym typeface="+mn-ea"/>
              </a:rPr>
              <a:t>供应过</a:t>
            </a:r>
            <a:r>
              <a:rPr lang="en-US" altLang="zh-CN">
                <a:sym typeface="+mn-ea"/>
              </a:rPr>
              <a:t>80</a:t>
            </a:r>
            <a:r>
              <a:rPr lang="zh-CN" altLang="en-US">
                <a:sym typeface="+mn-ea"/>
              </a:rPr>
              <a:t>多个品牌，主要来自欧洲，尤其是意大利。如</a:t>
            </a:r>
            <a:r>
              <a:rPr lang="en-GB">
                <a:sym typeface="+mn-ea"/>
              </a:rPr>
              <a:t>Gefran、Ross、Voss、Philip、Weidmueller、Bussmann、Parker、Schnorr、Hydac、Oleotec…</a:t>
            </a:r>
          </a:p>
          <a:p>
            <a:pPr marL="0" lvl="8" indent="0">
              <a:lnSpc>
                <a:spcPct val="130000"/>
              </a:lnSpc>
              <a:buSzPct val="100000"/>
              <a:buFont typeface="Helvetica"/>
              <a:buNone/>
              <a:defRPr sz="1500"/>
            </a:pPr>
            <a:r>
              <a:rPr lang="en-US">
                <a:sym typeface="+mn-ea"/>
              </a:rPr>
              <a:t> </a:t>
            </a:r>
            <a:r>
              <a:rPr lang="zh-CN" altLang="en-US">
                <a:sym typeface="+mn-ea"/>
              </a:rPr>
              <a:t>     </a:t>
            </a:r>
            <a:r>
              <a:rPr lang="en-US">
                <a:sym typeface="+mn-ea"/>
              </a:rPr>
              <a:t>We have supplied more than 80 brands, mainly from Europe, especially Italy. Such as </a:t>
            </a:r>
            <a:r>
              <a:rPr>
                <a:sym typeface="+mn-ea"/>
              </a:rPr>
              <a:t>Gefran, Ross, Voss, Philip, </a:t>
            </a:r>
          </a:p>
          <a:p>
            <a:pPr marL="0" lvl="8" indent="0">
              <a:lnSpc>
                <a:spcPct val="130000"/>
              </a:lnSpc>
              <a:buSzPct val="100000"/>
              <a:buFont typeface="Helvetica"/>
              <a:buNone/>
              <a:defRPr sz="1500"/>
            </a:pPr>
            <a:r>
              <a:rPr>
                <a:sym typeface="+mn-ea"/>
              </a:rPr>
              <a:t> </a:t>
            </a:r>
            <a:r>
              <a:rPr lang="en-US">
                <a:sym typeface="+mn-ea"/>
              </a:rPr>
              <a:t>     </a:t>
            </a:r>
            <a:r>
              <a:rPr>
                <a:sym typeface="+mn-ea"/>
              </a:rPr>
              <a:t>Weidmueller,</a:t>
            </a:r>
            <a:r>
              <a:rPr lang="en-US">
                <a:sym typeface="+mn-ea"/>
              </a:rPr>
              <a:t>  </a:t>
            </a:r>
            <a:r>
              <a:rPr>
                <a:sym typeface="+mn-ea"/>
              </a:rPr>
              <a:t>Bussmann, Parker, </a:t>
            </a:r>
            <a:r>
              <a:rPr err="1">
                <a:sym typeface="+mn-ea"/>
              </a:rPr>
              <a:t>Schnorr</a:t>
            </a:r>
            <a:r>
              <a:rPr>
                <a:sym typeface="+mn-ea"/>
              </a:rPr>
              <a:t>, </a:t>
            </a:r>
            <a:r>
              <a:rPr err="1">
                <a:sym typeface="+mn-ea"/>
              </a:rPr>
              <a:t>Hydac</a:t>
            </a:r>
            <a:r>
              <a:rPr>
                <a:sym typeface="+mn-ea"/>
              </a:rPr>
              <a:t>, </a:t>
            </a:r>
            <a:r>
              <a:rPr err="1">
                <a:sym typeface="+mn-ea"/>
              </a:rPr>
              <a:t>Oleotec</a:t>
            </a:r>
            <a:r>
              <a:rPr>
                <a:sym typeface="+mn-ea"/>
              </a:rPr>
              <a:t>…</a:t>
            </a:r>
          </a:p>
        </p:txBody>
      </p:sp>
      <p:pic>
        <p:nvPicPr>
          <p:cNvPr id="2" name="图片 1"/>
          <p:cNvPicPr>
            <a:picLocks noChangeAspect="1"/>
          </p:cNvPicPr>
          <p:nvPr/>
        </p:nvPicPr>
        <p:blipFill>
          <a:blip r:embed="rId3"/>
          <a:stretch>
            <a:fillRect/>
          </a:stretch>
        </p:blipFill>
        <p:spPr>
          <a:xfrm>
            <a:off x="672465" y="610870"/>
            <a:ext cx="779780" cy="904240"/>
          </a:xfrm>
          <a:prstGeom prst="rect">
            <a:avLst/>
          </a:prstGeom>
        </p:spPr>
      </p:pic>
      <p:pic>
        <p:nvPicPr>
          <p:cNvPr id="4" name="Picture 3" descr="A logo for a company&#10;&#10;Description automatically generated with low confidence">
            <a:extLst>
              <a:ext uri="{FF2B5EF4-FFF2-40B4-BE49-F238E27FC236}">
                <a16:creationId xmlns:a16="http://schemas.microsoft.com/office/drawing/2014/main" id="{42F16847-BD04-F784-2A8E-F701FA0D6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7730"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客户案例</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KEY CUSTOMERS</a:t>
            </a:r>
          </a:p>
        </p:txBody>
      </p:sp>
      <p:sp>
        <p:nvSpPr>
          <p:cNvPr id="13" name="圆角矩形 12"/>
          <p:cNvSpPr/>
          <p:nvPr/>
        </p:nvSpPr>
        <p:spPr>
          <a:xfrm>
            <a:off x="176530" y="3218180"/>
            <a:ext cx="11502000" cy="3063600"/>
          </a:xfrm>
          <a:prstGeom prst="roundRect">
            <a:avLst/>
          </a:prstGeom>
          <a:gradFill>
            <a:gsLst>
              <a:gs pos="0">
                <a:schemeClr val="bg1"/>
              </a:gs>
              <a:gs pos="36000">
                <a:schemeClr val="bg1"/>
              </a:gs>
              <a:gs pos="100000">
                <a:srgbClr val="C7C7C7"/>
              </a:gs>
            </a:gsLst>
            <a:lin ang="13500000" scaled="1"/>
          </a:gradFill>
          <a:ln w="9525">
            <a:solidFill>
              <a:schemeClr val="bg1"/>
            </a:solidFill>
          </a:ln>
          <a:effectLst>
            <a:outerShdw blurRad="508000" dist="508000" dir="2700000" sx="90000" sy="9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F50"/>
              </a:solidFill>
            </a:endParaRPr>
          </a:p>
        </p:txBody>
      </p:sp>
      <p:sp>
        <p:nvSpPr>
          <p:cNvPr id="9" name="文本框 8"/>
          <p:cNvSpPr txBox="1"/>
          <p:nvPr/>
        </p:nvSpPr>
        <p:spPr>
          <a:xfrm>
            <a:off x="377190" y="3669030"/>
            <a:ext cx="11021060" cy="2054860"/>
          </a:xfrm>
          <a:prstGeom prst="rect">
            <a:avLst/>
          </a:prstGeom>
          <a:noFill/>
        </p:spPr>
        <p:txBody>
          <a:bodyPr wrap="square" rtlCol="0">
            <a:spAutoFit/>
          </a:bodyPr>
          <a:lstStyle/>
          <a:p>
            <a:pPr algn="just" defTabSz="457200">
              <a:lnSpc>
                <a:spcPct val="11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800" b="1">
                <a:solidFill>
                  <a:schemeClr val="tx1"/>
                </a:solidFill>
                <a:sym typeface="+mn-ea"/>
              </a:rPr>
              <a:t>空客</a:t>
            </a:r>
            <a:r>
              <a:rPr sz="1600">
                <a:sym typeface="+mn-ea"/>
              </a:rPr>
              <a:t>是航空航天行业的国际先驱。</a:t>
            </a:r>
            <a:r>
              <a:rPr lang="zh-CN" sz="1600">
                <a:sym typeface="+mn-ea"/>
              </a:rPr>
              <a:t>他</a:t>
            </a:r>
            <a:r>
              <a:rPr sz="1600">
                <a:sym typeface="+mn-ea"/>
              </a:rPr>
              <a:t>们在设计、制造和向全球客户提供航空航天产品、服务和解决方案方面处于领先地位。我们的目标是建立一个联系更好、更安全和更繁荣的世界。</a:t>
            </a:r>
            <a:endParaRPr>
              <a:sym typeface="+mn-ea"/>
            </a:endParaRPr>
          </a:p>
          <a:p>
            <a:pPr algn="just" defTabSz="457200">
              <a:lnSpc>
                <a:spcPct val="11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a:sym typeface="+mn-ea"/>
              </a:rPr>
              <a:t>Airbus is an international pioneer in the aerospace industry. </a:t>
            </a:r>
            <a:r>
              <a:rPr lang="en-US" sz="1600">
                <a:sym typeface="+mn-ea"/>
              </a:rPr>
              <a:t>They</a:t>
            </a:r>
            <a:r>
              <a:rPr sz="1600">
                <a:sym typeface="+mn-ea"/>
              </a:rPr>
              <a:t> are a leader in designing, manufacturing and delivering aerospace products, services and solutions to customers on a global scale. We aim for a better-connected, safer and more prosperous world.</a:t>
            </a:r>
          </a:p>
          <a:p>
            <a:pPr algn="ctr" defTabSz="457200">
              <a:lnSpc>
                <a:spcPct val="130000"/>
              </a:lnSpc>
              <a:spcBef>
                <a:spcPts val="1000"/>
              </a:spcBef>
              <a:defRPr sz="1400">
                <a:solidFill>
                  <a:srgbClr val="4C4D4F"/>
                </a:solidFill>
                <a:latin typeface="Verdana" panose="020B0604030504040204"/>
                <a:ea typeface="Verdana" panose="020B0604030504040204"/>
                <a:cs typeface="Verdana" panose="020B0604030504040204"/>
                <a:sym typeface="Verdana" panose="020B0604030504040204"/>
              </a:defRPr>
            </a:pPr>
            <a:r>
              <a:rPr sz="1600" b="1" u="sng">
                <a:gradFill>
                  <a:gsLst>
                    <a:gs pos="0">
                      <a:srgbClr val="14CD68"/>
                    </a:gs>
                    <a:gs pos="100000">
                      <a:srgbClr val="0B6E38"/>
                    </a:gs>
                  </a:gsLst>
                  <a:lin scaled="0"/>
                </a:gradFill>
                <a:sym typeface="+mn-ea"/>
              </a:rPr>
              <a:t>www</a:t>
            </a:r>
            <a:r>
              <a:rPr lang="en-US" sz="1600" b="1" u="sng">
                <a:gradFill>
                  <a:gsLst>
                    <a:gs pos="0">
                      <a:srgbClr val="14CD68"/>
                    </a:gs>
                    <a:gs pos="100000">
                      <a:srgbClr val="0B6E38"/>
                    </a:gs>
                  </a:gsLst>
                  <a:lin scaled="0"/>
                </a:gradFill>
                <a:sym typeface="+mn-ea"/>
              </a:rPr>
              <a:t>.airbus.com</a:t>
            </a:r>
          </a:p>
        </p:txBody>
      </p:sp>
      <p:sp>
        <p:nvSpPr>
          <p:cNvPr id="286" name="Shape 168"/>
          <p:cNvSpPr txBox="1"/>
          <p:nvPr/>
        </p:nvSpPr>
        <p:spPr>
          <a:xfrm>
            <a:off x="283845" y="845820"/>
            <a:ext cx="11624310" cy="2235480"/>
          </a:xfrm>
          <a:prstGeom prst="rect">
            <a:avLst/>
          </a:prstGeom>
          <a:ln w="12700">
            <a:miter lim="400000"/>
          </a:ln>
        </p:spPr>
        <p:txBody>
          <a:bodyPr wrap="square" lIns="45718" tIns="45718" rIns="45718" bIns="45718">
            <a:sp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dirty="0">
                <a:sym typeface="+mn-ea"/>
              </a:rPr>
              <a:t>                        </a:t>
            </a:r>
            <a:r>
              <a:rPr lang="en-US" sz="1600" dirty="0" err="1">
                <a:sym typeface="+mn-ea"/>
              </a:rPr>
              <a:t>空中客车天津总装有限公司</a:t>
            </a:r>
            <a:r>
              <a:rPr lang="en-US" dirty="0">
                <a:sym typeface="+mn-ea"/>
              </a:rPr>
              <a:t>                  </a:t>
            </a:r>
            <a:endParaRPr dirty="0">
              <a:sym typeface="+mn-ea"/>
            </a:endParaRPr>
          </a:p>
          <a:p>
            <a:pPr marL="0" lvl="2" indent="0">
              <a:lnSpc>
                <a:spcPct val="130000"/>
              </a:lnSpc>
              <a:buSzPct val="100000"/>
              <a:buFont typeface="Arial" panose="020B0604020202020204"/>
              <a:buNone/>
              <a:defRPr sz="1500" b="1">
                <a:latin typeface="+mj-lt"/>
                <a:ea typeface="+mj-ea"/>
                <a:cs typeface="+mj-cs"/>
                <a:sym typeface="Arial" panose="020B0604020202020204"/>
              </a:defRPr>
            </a:pPr>
            <a:r>
              <a:rPr lang="en-US" dirty="0">
                <a:sym typeface="+mn-ea"/>
              </a:rPr>
              <a:t>      </a:t>
            </a:r>
            <a:r>
              <a:rPr lang="zh-CN" altLang="en-US" dirty="0">
                <a:sym typeface="+mn-ea"/>
              </a:rPr>
              <a:t> </a:t>
            </a:r>
            <a:r>
              <a:rPr dirty="0">
                <a:sym typeface="+mn-ea"/>
              </a:rPr>
              <a:t>Airbus (Tianjin) Final Assembly Co. Ltd.</a:t>
            </a:r>
          </a:p>
          <a:p>
            <a:pPr marL="342900" lvl="8" indent="-342900">
              <a:lnSpc>
                <a:spcPct val="130000"/>
              </a:lnSpc>
              <a:buSzPct val="100000"/>
              <a:buFont typeface="Helvetica"/>
              <a:buChar char="✓"/>
              <a:defRPr sz="1500"/>
            </a:pPr>
            <a:r>
              <a:rPr lang="en-DE" dirty="0">
                <a:sym typeface="+mn-ea"/>
              </a:rPr>
              <a:t>供应过</a:t>
            </a:r>
            <a:r>
              <a:rPr dirty="0">
                <a:sym typeface="+mn-ea"/>
              </a:rPr>
              <a:t>60</a:t>
            </a:r>
            <a:r>
              <a:rPr lang="en-DE" dirty="0">
                <a:sym typeface="+mn-ea"/>
              </a:rPr>
              <a:t>多</a:t>
            </a:r>
            <a:r>
              <a:rPr dirty="0" err="1">
                <a:sym typeface="+mn-ea"/>
              </a:rPr>
              <a:t>个品牌，主要是欧洲品牌，尤其是法国品牌。如Aerem、ADF（ETT</a:t>
            </a:r>
            <a:r>
              <a:rPr dirty="0">
                <a:sym typeface="+mn-ea"/>
              </a:rPr>
              <a:t>）、</a:t>
            </a:r>
            <a:r>
              <a:rPr dirty="0" err="1">
                <a:sym typeface="+mn-ea"/>
              </a:rPr>
              <a:t>Hycom、Hydro、Rifa、Ibertecnic、Langa、Aritex</a:t>
            </a:r>
            <a:r>
              <a:rPr dirty="0">
                <a:sym typeface="+mn-ea"/>
              </a:rPr>
              <a:t>…</a:t>
            </a:r>
          </a:p>
          <a:p>
            <a:pPr marL="0" lvl="8" indent="0">
              <a:lnSpc>
                <a:spcPct val="130000"/>
              </a:lnSpc>
              <a:buSzPct val="100000"/>
              <a:buFont typeface="Helvetica"/>
              <a:buNone/>
              <a:defRPr sz="1500"/>
            </a:pPr>
            <a:r>
              <a:rPr lang="en-US" dirty="0">
                <a:sym typeface="+mn-ea"/>
              </a:rPr>
              <a:t> </a:t>
            </a:r>
            <a:r>
              <a:rPr lang="zh-CN" altLang="en-US" dirty="0">
                <a:sym typeface="+mn-ea"/>
              </a:rPr>
              <a:t>     </a:t>
            </a:r>
            <a:r>
              <a:rPr lang="en-US" dirty="0">
                <a:sym typeface="+mn-ea"/>
              </a:rPr>
              <a:t>Supplied more than 60 brands, mainly European brands, especially French brands</a:t>
            </a:r>
            <a:r>
              <a:rPr dirty="0">
                <a:sym typeface="+mn-ea"/>
              </a:rPr>
              <a:t>. Such as </a:t>
            </a:r>
            <a:r>
              <a:rPr dirty="0" err="1">
                <a:sym typeface="+mn-ea"/>
              </a:rPr>
              <a:t>Aerem</a:t>
            </a:r>
            <a:r>
              <a:rPr dirty="0">
                <a:sym typeface="+mn-ea"/>
              </a:rPr>
              <a:t>, ADF(ETT), </a:t>
            </a:r>
            <a:r>
              <a:rPr dirty="0" err="1">
                <a:sym typeface="+mn-ea"/>
              </a:rPr>
              <a:t>Hycom</a:t>
            </a:r>
            <a:r>
              <a:rPr dirty="0">
                <a:sym typeface="+mn-ea"/>
              </a:rPr>
              <a:t>, Hydro, </a:t>
            </a:r>
            <a:r>
              <a:rPr dirty="0" err="1">
                <a:sym typeface="+mn-ea"/>
              </a:rPr>
              <a:t>Rifa</a:t>
            </a:r>
            <a:r>
              <a:rPr dirty="0">
                <a:sym typeface="+mn-ea"/>
              </a:rPr>
              <a:t>,</a:t>
            </a:r>
          </a:p>
          <a:p>
            <a:pPr marL="0" lvl="8" indent="0">
              <a:lnSpc>
                <a:spcPct val="130000"/>
              </a:lnSpc>
              <a:buSzPct val="100000"/>
              <a:buFont typeface="Helvetica"/>
              <a:buNone/>
              <a:defRPr sz="1500"/>
            </a:pPr>
            <a:r>
              <a:rPr dirty="0">
                <a:sym typeface="+mn-ea"/>
              </a:rPr>
              <a:t> </a:t>
            </a:r>
            <a:r>
              <a:rPr lang="en-US" dirty="0">
                <a:sym typeface="+mn-ea"/>
              </a:rPr>
              <a:t>     </a:t>
            </a:r>
            <a:r>
              <a:rPr dirty="0" err="1">
                <a:sym typeface="+mn-ea"/>
              </a:rPr>
              <a:t>Ibertecnic</a:t>
            </a:r>
            <a:r>
              <a:rPr dirty="0">
                <a:sym typeface="+mn-ea"/>
              </a:rPr>
              <a:t>, </a:t>
            </a:r>
            <a:r>
              <a:rPr dirty="0" err="1">
                <a:sym typeface="+mn-ea"/>
              </a:rPr>
              <a:t>Langa</a:t>
            </a:r>
            <a:r>
              <a:rPr dirty="0">
                <a:sym typeface="+mn-ea"/>
              </a:rPr>
              <a:t>, </a:t>
            </a:r>
            <a:r>
              <a:rPr dirty="0" err="1">
                <a:sym typeface="+mn-ea"/>
              </a:rPr>
              <a:t>Aritex</a:t>
            </a:r>
            <a:r>
              <a:rPr dirty="0">
                <a:sym typeface="+mn-ea"/>
              </a:rPr>
              <a:t>…</a:t>
            </a:r>
          </a:p>
          <a:p>
            <a:pPr marL="0" lvl="8">
              <a:lnSpc>
                <a:spcPct val="130000"/>
              </a:lnSpc>
              <a:buSzPct val="100000"/>
              <a:defRPr sz="1500"/>
            </a:pPr>
            <a:endParaRPr sz="1800" b="1" dirty="0">
              <a:latin typeface="+mj-lt"/>
              <a:ea typeface="+mj-ea"/>
              <a:cs typeface="+mj-cs"/>
              <a:sym typeface="+mn-ea"/>
            </a:endParaRPr>
          </a:p>
        </p:txBody>
      </p:sp>
      <p:pic>
        <p:nvPicPr>
          <p:cNvPr id="4" name="图片 3"/>
          <p:cNvPicPr>
            <a:picLocks noChangeAspect="1"/>
          </p:cNvPicPr>
          <p:nvPr/>
        </p:nvPicPr>
        <p:blipFill>
          <a:blip r:embed="rId3"/>
          <a:stretch>
            <a:fillRect/>
          </a:stretch>
        </p:blipFill>
        <p:spPr>
          <a:xfrm>
            <a:off x="672465" y="696595"/>
            <a:ext cx="1118870" cy="513715"/>
          </a:xfrm>
          <a:prstGeom prst="rect">
            <a:avLst/>
          </a:prstGeom>
        </p:spPr>
      </p:pic>
      <p:pic>
        <p:nvPicPr>
          <p:cNvPr id="2" name="Picture 1" descr="A logo for a company&#10;&#10;Description automatically generated with low confidence">
            <a:extLst>
              <a:ext uri="{FF2B5EF4-FFF2-40B4-BE49-F238E27FC236}">
                <a16:creationId xmlns:a16="http://schemas.microsoft.com/office/drawing/2014/main" id="{1FE5C0AA-60E9-48F5-5674-EDD8B36786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7730"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418715" y="3810"/>
            <a:ext cx="6478905" cy="48450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4" name="圆角矩形 23"/>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1</a:t>
            </a:r>
            <a:endParaRPr lang="zh-CN" altLang="en-US" sz="3600">
              <a:cs typeface="+mn-ea"/>
              <a:sym typeface="+mn-lt"/>
            </a:endParaRPr>
          </a:p>
        </p:txBody>
      </p:sp>
      <p:sp>
        <p:nvSpPr>
          <p:cNvPr id="25" name="矩形 24"/>
          <p:cNvSpPr/>
          <p:nvPr/>
        </p:nvSpPr>
        <p:spPr>
          <a:xfrm>
            <a:off x="2745105" y="-57785"/>
            <a:ext cx="4640580" cy="505460"/>
          </a:xfrm>
          <a:prstGeom prst="rect">
            <a:avLst/>
          </a:prstGeom>
        </p:spPr>
        <p:txBody>
          <a:bodyPr wrap="square" lIns="91436" tIns="45718" rIns="91436" bIns="45718">
            <a:spAutoFit/>
          </a:bodyPr>
          <a:lstStyle/>
          <a:p>
            <a:pPr algn="l">
              <a:lnSpc>
                <a:spcPct val="150000"/>
              </a:lnSpc>
            </a:pPr>
            <a:r>
              <a:rPr lang="en-US" altLang="zh-CN">
                <a:solidFill>
                  <a:schemeClr val="bg1"/>
                </a:solidFill>
                <a:ea typeface="+mj-ea"/>
                <a:cs typeface="+mn-lt"/>
                <a:sym typeface="+mn-lt"/>
              </a:rPr>
              <a:t>COMPANY INTRODUCTION</a:t>
            </a:r>
          </a:p>
        </p:txBody>
      </p:sp>
      <p:sp>
        <p:nvSpPr>
          <p:cNvPr id="26" name="圆角矩形 25"/>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28" name="矩形 27"/>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公司简介</a:t>
            </a:r>
            <a:endParaRPr lang="en-US" altLang="zh-CN" sz="2800">
              <a:solidFill>
                <a:schemeClr val="tx1">
                  <a:lumMod val="65000"/>
                  <a:lumOff val="35000"/>
                </a:schemeClr>
              </a:solidFill>
              <a:cs typeface="+mn-ea"/>
              <a:sym typeface="+mn-lt"/>
            </a:endParaRPr>
          </a:p>
        </p:txBody>
      </p:sp>
      <p:sp>
        <p:nvSpPr>
          <p:cNvPr id="29" name="六边形 28"/>
          <p:cNvSpPr/>
          <p:nvPr/>
        </p:nvSpPr>
        <p:spPr>
          <a:xfrm>
            <a:off x="9371855" y="1480294"/>
            <a:ext cx="399026" cy="366256"/>
          </a:xfrm>
          <a:prstGeom prst="hexagon">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pic>
        <p:nvPicPr>
          <p:cNvPr id="30"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492" y="1792867"/>
            <a:ext cx="5046745" cy="336647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983406" y="4913619"/>
            <a:ext cx="3316915" cy="109121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32" name="矩形 31"/>
          <p:cNvSpPr/>
          <p:nvPr/>
        </p:nvSpPr>
        <p:spPr>
          <a:xfrm>
            <a:off x="6706515" y="1663423"/>
            <a:ext cx="4412200" cy="1240981"/>
          </a:xfrm>
          <a:prstGeom prst="rect">
            <a:avLst/>
          </a:prstGeom>
        </p:spPr>
        <p:txBody>
          <a:bodyPr wrap="square">
            <a:spAutoFit/>
          </a:bodyPr>
          <a:lstStyle/>
          <a:p>
            <a:pPr algn="l"/>
            <a:r>
              <a:rPr lang="en-US" altLang="zh-CN" sz="3730">
                <a:solidFill>
                  <a:schemeClr val="accent1"/>
                </a:solidFill>
                <a:cs typeface="+mn-ea"/>
                <a:sym typeface="+mn-lt"/>
              </a:rPr>
              <a:t>COMPANY </a:t>
            </a:r>
          </a:p>
          <a:p>
            <a:pPr algn="l"/>
            <a:r>
              <a:rPr lang="en-US" altLang="zh-CN" sz="3730">
                <a:solidFill>
                  <a:schemeClr val="accent1"/>
                </a:solidFill>
                <a:cs typeface="+mn-ea"/>
                <a:sym typeface="+mn-lt"/>
              </a:rPr>
              <a:t>         PROFILE</a:t>
            </a:r>
            <a:endParaRPr lang="zh-CN" altLang="en-US" sz="3730">
              <a:solidFill>
                <a:schemeClr val="accent1"/>
              </a:solidFill>
              <a:cs typeface="+mn-ea"/>
              <a:sym typeface="+mn-lt"/>
            </a:endParaRPr>
          </a:p>
        </p:txBody>
      </p:sp>
      <p:sp>
        <p:nvSpPr>
          <p:cNvPr id="33" name="矩形 32"/>
          <p:cNvSpPr/>
          <p:nvPr/>
        </p:nvSpPr>
        <p:spPr>
          <a:xfrm>
            <a:off x="6774649" y="2374403"/>
            <a:ext cx="1210588" cy="399981"/>
          </a:xfrm>
          <a:prstGeom prst="rect">
            <a:avLst/>
          </a:prstGeom>
        </p:spPr>
        <p:txBody>
          <a:bodyPr wrap="none">
            <a:spAutoFit/>
          </a:bodyPr>
          <a:lstStyle/>
          <a:p>
            <a:r>
              <a:rPr lang="zh-CN" altLang="en-US" sz="2000">
                <a:solidFill>
                  <a:srgbClr val="131315"/>
                </a:solidFill>
                <a:cs typeface="+mn-ea"/>
                <a:sym typeface="+mn-lt"/>
              </a:rPr>
              <a:t>公司介绍</a:t>
            </a:r>
          </a:p>
        </p:txBody>
      </p:sp>
      <p:sp>
        <p:nvSpPr>
          <p:cNvPr id="34" name="矩形 33"/>
          <p:cNvSpPr/>
          <p:nvPr/>
        </p:nvSpPr>
        <p:spPr>
          <a:xfrm>
            <a:off x="6774815" y="2846070"/>
            <a:ext cx="4045585" cy="1167371"/>
          </a:xfrm>
          <a:prstGeom prst="rect">
            <a:avLst/>
          </a:prstGeom>
        </p:spPr>
        <p:txBody>
          <a:bodyPr wrap="square">
            <a:spAutoFit/>
          </a:bodyPr>
          <a:lstStyle/>
          <a:p>
            <a:pPr>
              <a:lnSpc>
                <a:spcPct val="150000"/>
              </a:lnSpc>
            </a:pPr>
            <a:r>
              <a:rPr lang="en-GB" altLang="zh-CN" sz="1200" b="1" dirty="0">
                <a:solidFill>
                  <a:schemeClr val="tx1">
                    <a:lumMod val="85000"/>
                    <a:lumOff val="15000"/>
                  </a:schemeClr>
                </a:solidFill>
                <a:cs typeface="+mn-ea"/>
                <a:sym typeface="+mn-lt"/>
              </a:rPr>
              <a:t>Abura Technik GmbH </a:t>
            </a:r>
            <a:r>
              <a:rPr lang="zh-CN" altLang="en-US" sz="1200" b="1" dirty="0">
                <a:solidFill>
                  <a:schemeClr val="tx1">
                    <a:lumMod val="85000"/>
                    <a:lumOff val="15000"/>
                  </a:schemeClr>
                </a:solidFill>
                <a:cs typeface="+mn-ea"/>
                <a:sym typeface="+mn-lt"/>
              </a:rPr>
              <a:t>成立之初主要为中国的兄弟公司苏州坤尧机电科技有限公司提供采购服务。随着越来越多的中国企业到欧洲投资建厂，我们也开始提供工程安装，设备改造设计及人力资源等服务。</a:t>
            </a:r>
            <a:endParaRPr lang="zh-CN" altLang="en-US" sz="1200" dirty="0">
              <a:solidFill>
                <a:schemeClr val="tx1">
                  <a:lumMod val="85000"/>
                  <a:lumOff val="15000"/>
                </a:schemeClr>
              </a:solidFill>
              <a:cs typeface="+mn-ea"/>
              <a:sym typeface="+mn-lt"/>
            </a:endParaRPr>
          </a:p>
        </p:txBody>
      </p:sp>
      <p:sp>
        <p:nvSpPr>
          <p:cNvPr id="35" name="矩形 34"/>
          <p:cNvSpPr/>
          <p:nvPr/>
        </p:nvSpPr>
        <p:spPr>
          <a:xfrm>
            <a:off x="6758940" y="4120515"/>
            <a:ext cx="4469130" cy="1200329"/>
          </a:xfrm>
          <a:prstGeom prst="rect">
            <a:avLst/>
          </a:prstGeom>
        </p:spPr>
        <p:txBody>
          <a:bodyPr wrap="square">
            <a:spAutoFit/>
          </a:bodyPr>
          <a:lstStyle/>
          <a:p>
            <a:pPr algn="just"/>
            <a:r>
              <a:rPr lang="en-GB" sz="1200" b="1" i="1" dirty="0"/>
              <a:t>Abura Technik GmbH was initially founded to provide procurement services for our sister company in China, Suzhou </a:t>
            </a:r>
            <a:r>
              <a:rPr lang="en-GB" sz="1200" b="1" i="1" dirty="0" err="1"/>
              <a:t>Kunyao</a:t>
            </a:r>
            <a:r>
              <a:rPr lang="en-GB" sz="1200" b="1" i="1" dirty="0"/>
              <a:t> Mechatronics Technology Co.</a:t>
            </a:r>
            <a:r>
              <a:rPr lang="en-US" sz="1200" b="1" i="1" dirty="0"/>
              <a:t> </a:t>
            </a:r>
            <a:r>
              <a:rPr lang="en-US" altLang="zh-CN" sz="1200" b="1" i="1" dirty="0"/>
              <a:t>Ltd.</a:t>
            </a:r>
            <a:r>
              <a:rPr lang="en-GB" sz="1200" b="1" i="1" dirty="0"/>
              <a:t> As more and more Chinese companies invested in Europe, we also started to provide services such as engineering and installation, retrofit design and human resources.</a:t>
            </a:r>
            <a:endParaRPr sz="1200" dirty="0"/>
          </a:p>
        </p:txBody>
      </p:sp>
      <p:sp>
        <p:nvSpPr>
          <p:cNvPr id="36" name="六边形 35"/>
          <p:cNvSpPr/>
          <p:nvPr/>
        </p:nvSpPr>
        <p:spPr>
          <a:xfrm>
            <a:off x="11228400" y="4952530"/>
            <a:ext cx="744629" cy="667671"/>
          </a:xfrm>
          <a:prstGeom prst="hexagon">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37" name="组合 36"/>
          <p:cNvGrpSpPr/>
          <p:nvPr/>
        </p:nvGrpSpPr>
        <p:grpSpPr>
          <a:xfrm>
            <a:off x="10361883" y="6136461"/>
            <a:ext cx="480433" cy="412525"/>
            <a:chOff x="304800" y="673100"/>
            <a:chExt cx="4000500" cy="4000500"/>
          </a:xfrm>
          <a:solidFill>
            <a:schemeClr val="accent1"/>
          </a:solidFill>
          <a:effectLst>
            <a:outerShdw blurRad="381000" dist="152400" dir="8100000" algn="tr" rotWithShape="0">
              <a:prstClr val="black">
                <a:alpha val="70000"/>
              </a:prstClr>
            </a:outerShdw>
          </a:effectLst>
        </p:grpSpPr>
        <p:sp>
          <p:nvSpPr>
            <p:cNvPr id="38" name="同心圆 56"/>
            <p:cNvSpPr/>
            <p:nvPr/>
          </p:nvSpPr>
          <p:spPr>
            <a:xfrm>
              <a:off x="304800" y="673100"/>
              <a:ext cx="4000500" cy="40005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
          <p:nvSpPr>
            <p:cNvPr id="39" name="椭圆 57"/>
            <p:cNvSpPr/>
            <p:nvPr/>
          </p:nvSpPr>
          <p:spPr>
            <a:xfrm>
              <a:off x="479425" y="847725"/>
              <a:ext cx="3651250" cy="365125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grpSp>
        <p:nvGrpSpPr>
          <p:cNvPr id="40" name="组合 39"/>
          <p:cNvGrpSpPr/>
          <p:nvPr/>
        </p:nvGrpSpPr>
        <p:grpSpPr>
          <a:xfrm>
            <a:off x="11139079" y="5831975"/>
            <a:ext cx="383774" cy="383774"/>
            <a:chOff x="304800" y="673100"/>
            <a:chExt cx="4000500" cy="4000500"/>
          </a:xfrm>
          <a:solidFill>
            <a:schemeClr val="accent1"/>
          </a:solidFill>
          <a:effectLst>
            <a:outerShdw blurRad="381000" dist="152400" dir="8100000" algn="tr" rotWithShape="0">
              <a:prstClr val="black">
                <a:alpha val="70000"/>
              </a:prstClr>
            </a:outerShdw>
          </a:effectLst>
        </p:grpSpPr>
        <p:sp>
          <p:nvSpPr>
            <p:cNvPr id="41" name="同心圆 59"/>
            <p:cNvSpPr/>
            <p:nvPr/>
          </p:nvSpPr>
          <p:spPr>
            <a:xfrm>
              <a:off x="304800" y="673100"/>
              <a:ext cx="4000500" cy="40005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42" name="椭圆 60"/>
            <p:cNvSpPr/>
            <p:nvPr/>
          </p:nvSpPr>
          <p:spPr>
            <a:xfrm>
              <a:off x="479425" y="847725"/>
              <a:ext cx="3651250" cy="365125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grpSp>
      <p:sp>
        <p:nvSpPr>
          <p:cNvPr id="43" name="六边形 42"/>
          <p:cNvSpPr/>
          <p:nvPr/>
        </p:nvSpPr>
        <p:spPr>
          <a:xfrm>
            <a:off x="11600715" y="6365857"/>
            <a:ext cx="183129" cy="183129"/>
          </a:xfrm>
          <a:prstGeom prst="hexagon">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4" name="矩形 43"/>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2" name="Picture 1" descr="A logo for a company&#10;&#10;Description automatically generated with low confidence">
            <a:extLst>
              <a:ext uri="{FF2B5EF4-FFF2-40B4-BE49-F238E27FC236}">
                <a16:creationId xmlns:a16="http://schemas.microsoft.com/office/drawing/2014/main" id="{B8AAA8F9-7D83-0EAC-F070-AEDC58685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1025" y="7408"/>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40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900"/>
                            </p:stCondLst>
                            <p:childTnLst>
                              <p:par>
                                <p:cTn id="11" presetID="21" presetClass="entr" presetSubtype="1"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500"/>
                                        <p:tgtEl>
                                          <p:spTgt spid="30"/>
                                        </p:tgtEl>
                                      </p:cBhvr>
                                    </p:animEffect>
                                  </p:childTnLst>
                                </p:cTn>
                              </p:par>
                            </p:childTnLst>
                          </p:cTn>
                        </p:par>
                        <p:par>
                          <p:cTn id="14" fill="hold">
                            <p:stCondLst>
                              <p:cond delay="1400"/>
                            </p:stCondLst>
                            <p:childTnLst>
                              <p:par>
                                <p:cTn id="15" presetID="14" presetClass="entr" presetSubtype="1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par>
                          <p:cTn id="18" fill="hold">
                            <p:stCondLst>
                              <p:cond delay="19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1000"/>
                                        <p:tgtEl>
                                          <p:spTgt spid="32"/>
                                        </p:tgtEl>
                                      </p:cBhvr>
                                    </p:animEffect>
                                  </p:childTnLst>
                                </p:cTn>
                              </p:par>
                            </p:childTnLst>
                          </p:cTn>
                        </p:par>
                        <p:par>
                          <p:cTn id="22" fill="hold">
                            <p:stCondLst>
                              <p:cond delay="2900"/>
                            </p:stCondLst>
                            <p:childTnLst>
                              <p:par>
                                <p:cTn id="23" presetID="23" presetClass="entr" presetSubtype="16" fill="hold" grpId="0" nodeType="afterEffect">
                                  <p:stCondLst>
                                    <p:cond delay="0"/>
                                  </p:stCondLst>
                                  <p:iterate type="lt">
                                    <p:tmPct val="66667"/>
                                  </p:iterate>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childTnLst>
                                </p:cTn>
                              </p:par>
                            </p:childTnLst>
                          </p:cTn>
                        </p:par>
                        <p:par>
                          <p:cTn id="27" fill="hold">
                            <p:stCondLst>
                              <p:cond delay="4400"/>
                            </p:stCondLst>
                            <p:childTnLst>
                              <p:par>
                                <p:cTn id="28" presetID="22" presetClass="entr" presetSubtype="1"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10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1600"/>
                                        <p:tgtEl>
                                          <p:spTgt spid="3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par>
                                <p:cTn id="39" presetID="53" presetClass="entr" presetSubtype="16" fill="hold" nodeType="withEffect">
                                  <p:stCondLst>
                                    <p:cond delay="40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par>
                                <p:cTn id="44" presetID="53" presetClass="entr" presetSubtype="16" fill="hold" nodeType="withEffect">
                                  <p:stCondLst>
                                    <p:cond delay="2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43"/>
                                        </p:tgtEl>
                                        <p:attrNameLst>
                                          <p:attrName>style.visibility</p:attrName>
                                        </p:attrNameLst>
                                      </p:cBhvr>
                                      <p:to>
                                        <p:strVal val="visible"/>
                                      </p:to>
                                    </p:set>
                                    <p:anim calcmode="lin" valueType="num">
                                      <p:cBhvr>
                                        <p:cTn id="51" dur="500" fill="hold"/>
                                        <p:tgtEl>
                                          <p:spTgt spid="43"/>
                                        </p:tgtEl>
                                        <p:attrNameLst>
                                          <p:attrName>ppt_w</p:attrName>
                                        </p:attrNameLst>
                                      </p:cBhvr>
                                      <p:tavLst>
                                        <p:tav tm="0">
                                          <p:val>
                                            <p:fltVal val="0"/>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anim calcmode="lin" valueType="num">
                                      <p:cBhvr>
                                        <p:cTn id="59" dur="500" fill="hold"/>
                                        <p:tgtEl>
                                          <p:spTgt spid="44"/>
                                        </p:tgtEl>
                                        <p:attrNameLst>
                                          <p:attrName>ppt_x</p:attrName>
                                        </p:attrNameLst>
                                      </p:cBhvr>
                                      <p:tavLst>
                                        <p:tav tm="0">
                                          <p:val>
                                            <p:strVal val="#ppt_x"/>
                                          </p:val>
                                        </p:tav>
                                        <p:tav tm="100000">
                                          <p:val>
                                            <p:strVal val="#ppt_x"/>
                                          </p:val>
                                        </p:tav>
                                      </p:tavLst>
                                    </p:anim>
                                    <p:anim calcmode="lin" valueType="num">
                                      <p:cBhvr>
                                        <p:cTn id="60"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P spid="33" grpId="0"/>
      <p:bldP spid="34" grpId="0"/>
      <p:bldP spid="35" grpId="0"/>
      <p:bldP spid="36" grpId="0" animBg="1"/>
      <p:bldP spid="43" grpId="0" animBg="1"/>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3487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新客户</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NEW CUSTOMERS</a:t>
            </a:r>
          </a:p>
        </p:txBody>
      </p:sp>
      <p:sp>
        <p:nvSpPr>
          <p:cNvPr id="286" name="Shape 168"/>
          <p:cNvSpPr txBox="1"/>
          <p:nvPr/>
        </p:nvSpPr>
        <p:spPr>
          <a:xfrm>
            <a:off x="283845" y="859790"/>
            <a:ext cx="11624310" cy="2693354"/>
          </a:xfrm>
          <a:prstGeom prst="rect">
            <a:avLst/>
          </a:prstGeom>
          <a:ln w="12700">
            <a:miter lim="400000"/>
          </a:ln>
        </p:spPr>
        <p:txBody>
          <a:bodyPr wrap="square" lIns="45718" tIns="45718" rIns="45718" bIns="45718">
            <a:no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sz="1800" dirty="0">
                <a:sym typeface="+mn-ea"/>
              </a:rPr>
              <a:t>                         </a:t>
            </a:r>
            <a:r>
              <a:rPr lang="en-US" dirty="0" err="1">
                <a:sym typeface="+mn-ea"/>
              </a:rPr>
              <a:t>帝目自动设备（苏州）有限公司</a:t>
            </a:r>
            <a:r>
              <a:rPr lang="en-US" dirty="0">
                <a:sym typeface="+mn-ea"/>
              </a:rPr>
              <a:t> </a:t>
            </a:r>
            <a:r>
              <a:rPr lang="en-US" sz="1800" dirty="0">
                <a:sym typeface="+mn-ea"/>
              </a:rPr>
              <a:t>                 </a:t>
            </a:r>
            <a:endParaRPr sz="1800" dirty="0">
              <a:sym typeface="+mn-ea"/>
            </a:endParaRPr>
          </a:p>
          <a:p>
            <a:pPr marL="0" lvl="2" indent="0">
              <a:lnSpc>
                <a:spcPct val="130000"/>
              </a:lnSpc>
              <a:buSzPct val="100000"/>
              <a:buFont typeface="Arial" panose="020B0604020202020204"/>
              <a:buNone/>
              <a:defRPr sz="1500" b="1">
                <a:latin typeface="+mj-lt"/>
                <a:ea typeface="+mj-ea"/>
                <a:cs typeface="+mj-cs"/>
                <a:sym typeface="Arial" panose="020B0604020202020204"/>
              </a:defRPr>
            </a:pPr>
            <a:r>
              <a:rPr lang="en-US" sz="1800" dirty="0">
                <a:sym typeface="+mn-ea"/>
              </a:rPr>
              <a:t>     </a:t>
            </a:r>
            <a:r>
              <a:rPr dirty="0" err="1">
                <a:sym typeface="+mn-ea"/>
              </a:rPr>
              <a:t>Teamtechnik</a:t>
            </a:r>
            <a:r>
              <a:rPr dirty="0">
                <a:sym typeface="+mn-ea"/>
              </a:rPr>
              <a:t> Production Technology(Suzhou) Ltd.</a:t>
            </a:r>
            <a:endParaRPr sz="1800" dirty="0">
              <a:sym typeface="+mn-ea"/>
            </a:endParaRPr>
          </a:p>
          <a:p>
            <a:pPr marL="285750" lvl="2" indent="-285750">
              <a:lnSpc>
                <a:spcPct val="130000"/>
              </a:lnSpc>
              <a:buSzPct val="100000"/>
              <a:buFont typeface="Wingdings" panose="05000000000000000000" charset="0"/>
              <a:buChar char="ü"/>
              <a:defRPr sz="1500" b="1">
                <a:latin typeface="+mj-lt"/>
                <a:ea typeface="+mj-ea"/>
                <a:cs typeface="+mj-cs"/>
                <a:sym typeface="Arial" panose="020B0604020202020204"/>
              </a:defRPr>
            </a:pPr>
            <a:r>
              <a:rPr lang="en-US" b="0" dirty="0">
                <a:sym typeface="+mn-ea"/>
              </a:rPr>
              <a:t>帝目集团是装配和功能测试系统生产科技的国际市场领导者。总部位于德国弗莱贝格，一直专注于为汽车电动化、医疗技术和新能源领域开发和构建定制自动化系统。</a:t>
            </a:r>
            <a:r>
              <a:rPr lang="en-US" sz="1500" b="0" dirty="0">
                <a:sym typeface="+mn-ea"/>
              </a:rPr>
              <a:t>is an international market leader in assembly and functional test system production technology. Headquartered in Freiberg, Germany. It has been focusing on the development and construction of customized automation systems for automotive electrification, medical technology and new energy fields.</a:t>
            </a:r>
          </a:p>
          <a:p>
            <a:pPr marL="342900" lvl="8" indent="-342900">
              <a:lnSpc>
                <a:spcPct val="130000"/>
              </a:lnSpc>
              <a:buSzPct val="100000"/>
              <a:buFont typeface="Helvetica"/>
              <a:buChar char="✓"/>
              <a:defRPr sz="1500"/>
            </a:pPr>
            <a:r>
              <a:rPr lang="en-US" sz="1500" dirty="0" err="1">
                <a:latin typeface="+mj-lt"/>
                <a:ea typeface="+mj-ea"/>
                <a:cs typeface="+mj-cs"/>
                <a:sym typeface="+mn-ea"/>
              </a:rPr>
              <a:t>提供主要是欧洲品牌。如Hydac、Banner</a:t>
            </a:r>
            <a:r>
              <a:rPr lang="en-US" sz="1500" dirty="0">
                <a:latin typeface="+mj-lt"/>
                <a:ea typeface="+mj-ea"/>
                <a:cs typeface="+mj-cs"/>
                <a:sym typeface="+mn-ea"/>
              </a:rPr>
              <a:t>…</a:t>
            </a:r>
          </a:p>
          <a:p>
            <a:pPr marL="0" lvl="8" indent="0">
              <a:lnSpc>
                <a:spcPct val="130000"/>
              </a:lnSpc>
              <a:buSzPct val="100000"/>
              <a:buFont typeface="Helvetica"/>
              <a:buNone/>
              <a:defRPr sz="1500"/>
            </a:pPr>
            <a:r>
              <a:rPr lang="en-US" sz="1500" dirty="0">
                <a:latin typeface="+mj-lt"/>
                <a:ea typeface="+mj-ea"/>
                <a:cs typeface="+mj-cs"/>
                <a:sym typeface="+mn-ea"/>
              </a:rPr>
              <a:t>      Provide mainly European brands. Such as </a:t>
            </a:r>
            <a:r>
              <a:rPr lang="en-US" sz="1500" dirty="0" err="1">
                <a:latin typeface="+mj-lt"/>
                <a:ea typeface="+mj-ea"/>
                <a:cs typeface="+mj-cs"/>
                <a:sym typeface="+mn-ea"/>
              </a:rPr>
              <a:t>Hydac</a:t>
            </a:r>
            <a:r>
              <a:rPr lang="en-US" sz="1500" dirty="0">
                <a:latin typeface="+mj-lt"/>
                <a:ea typeface="+mj-ea"/>
                <a:cs typeface="+mj-cs"/>
                <a:sym typeface="+mn-ea"/>
              </a:rPr>
              <a:t>, Banner....</a:t>
            </a:r>
          </a:p>
          <a:p>
            <a:pPr marL="0" lvl="8" indent="0">
              <a:lnSpc>
                <a:spcPct val="130000"/>
              </a:lnSpc>
              <a:buSzPct val="100000"/>
              <a:buFont typeface="Helvetica"/>
              <a:buNone/>
              <a:defRPr sz="1500"/>
            </a:pPr>
            <a:endParaRPr lang="en-US" sz="1500" dirty="0">
              <a:latin typeface="+mj-lt"/>
              <a:ea typeface="+mj-ea"/>
              <a:cs typeface="+mj-cs"/>
              <a:sym typeface="+mn-ea"/>
            </a:endParaRPr>
          </a:p>
        </p:txBody>
      </p:sp>
      <p:pic>
        <p:nvPicPr>
          <p:cNvPr id="2" name="图片 1" descr="帝目"/>
          <p:cNvPicPr>
            <a:picLocks noChangeAspect="1"/>
          </p:cNvPicPr>
          <p:nvPr/>
        </p:nvPicPr>
        <p:blipFill>
          <a:blip r:embed="rId3"/>
          <a:stretch>
            <a:fillRect/>
          </a:stretch>
        </p:blipFill>
        <p:spPr>
          <a:xfrm>
            <a:off x="569595" y="720725"/>
            <a:ext cx="1555115" cy="648970"/>
          </a:xfrm>
          <a:prstGeom prst="rect">
            <a:avLst/>
          </a:prstGeom>
        </p:spPr>
      </p:pic>
      <p:sp>
        <p:nvSpPr>
          <p:cNvPr id="8" name="Shape 168"/>
          <p:cNvSpPr txBox="1"/>
          <p:nvPr/>
        </p:nvSpPr>
        <p:spPr>
          <a:xfrm>
            <a:off x="283845" y="3874135"/>
            <a:ext cx="11624310" cy="2794635"/>
          </a:xfrm>
          <a:prstGeom prst="rect">
            <a:avLst/>
          </a:prstGeom>
          <a:ln w="12700">
            <a:miter lim="400000"/>
          </a:ln>
        </p:spPr>
        <p:txBody>
          <a:bodyPr wrap="square" lIns="45718" tIns="45718" rIns="45718" bIns="45718">
            <a:no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sz="1800">
                <a:sym typeface="+mn-ea"/>
              </a:rPr>
              <a:t>                                     </a:t>
            </a:r>
            <a:r>
              <a:rPr lang="en-US">
                <a:sym typeface="+mn-ea"/>
              </a:rPr>
              <a:t>  </a:t>
            </a:r>
            <a:r>
              <a:rPr lang="en-US" err="1">
                <a:sym typeface="+mn-ea"/>
              </a:rPr>
              <a:t>震坤行工业超市（上海）有限公司</a:t>
            </a:r>
            <a:r>
              <a:rPr lang="en-US">
                <a:sym typeface="+mn-ea"/>
              </a:rPr>
              <a:t>  </a:t>
            </a:r>
            <a:r>
              <a:rPr lang="en-US" sz="1800">
                <a:sym typeface="+mn-ea"/>
              </a:rPr>
              <a:t>                </a:t>
            </a:r>
            <a:endParaRPr sz="1800">
              <a:sym typeface="+mn-ea"/>
            </a:endParaRPr>
          </a:p>
          <a:p>
            <a:pPr marL="0" lvl="2" indent="0">
              <a:lnSpc>
                <a:spcPct val="130000"/>
              </a:lnSpc>
              <a:buSzPct val="100000"/>
              <a:buFont typeface="Arial" panose="020B0604020202020204"/>
              <a:buNone/>
              <a:defRPr sz="1500" b="1">
                <a:latin typeface="+mj-lt"/>
                <a:ea typeface="+mj-ea"/>
                <a:cs typeface="+mj-cs"/>
                <a:sym typeface="Arial" panose="020B0604020202020204"/>
              </a:defRPr>
            </a:pPr>
            <a:r>
              <a:rPr lang="en-US" sz="1800">
                <a:sym typeface="+mn-ea"/>
              </a:rPr>
              <a:t>      </a:t>
            </a:r>
            <a:r>
              <a:rPr err="1">
                <a:sym typeface="+mn-ea"/>
              </a:rPr>
              <a:t>Zhenkunxing</a:t>
            </a:r>
            <a:r>
              <a:rPr>
                <a:sym typeface="+mn-ea"/>
              </a:rPr>
              <a:t> Industry Supermarket (Shanghai) </a:t>
            </a:r>
            <a:r>
              <a:rPr err="1">
                <a:sym typeface="+mn-ea"/>
              </a:rPr>
              <a:t>Co.,Ltd</a:t>
            </a:r>
            <a:r>
              <a:rPr>
                <a:sym typeface="+mn-ea"/>
              </a:rPr>
              <a:t>.</a:t>
            </a:r>
            <a:endParaRPr sz="1800">
              <a:sym typeface="+mn-ea"/>
            </a:endParaRPr>
          </a:p>
          <a:p>
            <a:pPr marL="342900" lvl="8" indent="-342900">
              <a:lnSpc>
                <a:spcPct val="130000"/>
              </a:lnSpc>
              <a:buSzPct val="100000"/>
              <a:buFont typeface="Helvetica"/>
              <a:buChar char="✓"/>
              <a:defRPr sz="1500"/>
            </a:pPr>
            <a:r>
              <a:rPr lang="en-US" err="1">
                <a:latin typeface="+mj-lt"/>
                <a:ea typeface="+mj-ea"/>
                <a:cs typeface="+mj-cs"/>
                <a:sym typeface="+mn-ea"/>
              </a:rPr>
              <a:t>一家数字化的工业用品服</a:t>
            </a:r>
            <a:r>
              <a:rPr lang="en-US" sz="1500" err="1">
                <a:latin typeface="+mj-lt"/>
                <a:ea typeface="+mj-ea"/>
                <a:cs typeface="+mj-cs"/>
                <a:sym typeface="+mn-ea"/>
              </a:rPr>
              <a:t>务平台</a:t>
            </a:r>
            <a:r>
              <a:rPr lang="zh-CN" altLang="en-US" sz="1500" err="1">
                <a:latin typeface="+mj-lt"/>
                <a:ea typeface="+mj-ea"/>
                <a:cs typeface="+mj-cs"/>
                <a:sym typeface="+mn-ea"/>
              </a:rPr>
              <a:t>，</a:t>
            </a:r>
            <a:r>
              <a:rPr lang="en-US" sz="1500" err="1">
                <a:latin typeface="+mj-lt"/>
                <a:ea typeface="+mj-ea"/>
                <a:cs typeface="+mj-cs"/>
                <a:sym typeface="+mn-ea"/>
              </a:rPr>
              <a:t>致力于工业用品供应链的数字化建设，助力企业采购管理数字化升级，为客户提供一站式的工业用品采购与管理服务。A digital industrial supplies service platform is committed to the digital construction of the industrial supplies supply chain, helping the digital upgrading of enterprise procurement management, and providing customers with one-stop industrial supplies procurement and management services.</a:t>
            </a:r>
          </a:p>
          <a:p>
            <a:pPr marL="0" lvl="8" indent="-342900">
              <a:lnSpc>
                <a:spcPct val="130000"/>
              </a:lnSpc>
              <a:buSzPct val="100000"/>
              <a:buFont typeface="Helvetica"/>
              <a:buChar char="✓"/>
              <a:defRPr sz="1500"/>
            </a:pPr>
            <a:r>
              <a:rPr lang="en-US" sz="1500" err="1">
                <a:latin typeface="+mj-lt"/>
                <a:ea typeface="+mj-ea"/>
                <a:cs typeface="+mj-cs"/>
                <a:sym typeface="+mn-ea"/>
              </a:rPr>
              <a:t>提供主要是欧洲品牌。如Hydac、BoschRexroth、Parker、KLUBER、E+H、CAMOZZI、Banner…</a:t>
            </a:r>
          </a:p>
          <a:p>
            <a:pPr marL="0" lvl="8" indent="0">
              <a:lnSpc>
                <a:spcPct val="130000"/>
              </a:lnSpc>
              <a:buSzPct val="100000"/>
              <a:buFont typeface="Helvetica"/>
              <a:buNone/>
              <a:defRPr sz="1500"/>
            </a:pPr>
            <a:r>
              <a:rPr lang="en-US" sz="1500" err="1">
                <a:latin typeface="+mj-lt"/>
                <a:ea typeface="+mj-ea"/>
                <a:cs typeface="+mj-cs"/>
                <a:sym typeface="+mn-ea"/>
              </a:rPr>
              <a:t>      Provide mainly European brands. Such as Hydac, BoschRexroth、Parker、KLUBER、E+H、CAMOZZI、Banner…</a:t>
            </a:r>
          </a:p>
          <a:p>
            <a:pPr marL="0" lvl="8" indent="0">
              <a:lnSpc>
                <a:spcPct val="130000"/>
              </a:lnSpc>
              <a:buSzPct val="100000"/>
              <a:buFont typeface="Helvetica"/>
              <a:buNone/>
              <a:defRPr sz="1500"/>
            </a:pPr>
            <a:endParaRPr sz="1800" b="1">
              <a:latin typeface="+mj-lt"/>
              <a:ea typeface="+mj-ea"/>
              <a:cs typeface="+mj-cs"/>
              <a:sym typeface="+mn-ea"/>
            </a:endParaRPr>
          </a:p>
        </p:txBody>
      </p:sp>
      <p:pic>
        <p:nvPicPr>
          <p:cNvPr id="10" name="图片 9" descr="震"/>
          <p:cNvPicPr>
            <a:picLocks noChangeAspect="1"/>
          </p:cNvPicPr>
          <p:nvPr/>
        </p:nvPicPr>
        <p:blipFill>
          <a:blip r:embed="rId4"/>
          <a:stretch>
            <a:fillRect/>
          </a:stretch>
        </p:blipFill>
        <p:spPr>
          <a:xfrm>
            <a:off x="672465" y="3831590"/>
            <a:ext cx="2368550" cy="549275"/>
          </a:xfrm>
          <a:prstGeom prst="rect">
            <a:avLst/>
          </a:prstGeom>
        </p:spPr>
      </p:pic>
      <p:pic>
        <p:nvPicPr>
          <p:cNvPr id="4" name="Picture 3" descr="A logo for a company&#10;&#10;Description automatically generated with low confidence">
            <a:extLst>
              <a:ext uri="{FF2B5EF4-FFF2-40B4-BE49-F238E27FC236}">
                <a16:creationId xmlns:a16="http://schemas.microsoft.com/office/drawing/2014/main" id="{F1C0BE2A-4E4D-D644-4107-4B9663D251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0544"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3487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新客户</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45110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NEW CUSTOMERS</a:t>
            </a:r>
          </a:p>
        </p:txBody>
      </p:sp>
      <p:sp>
        <p:nvSpPr>
          <p:cNvPr id="286" name="Shape 168"/>
          <p:cNvSpPr txBox="1"/>
          <p:nvPr/>
        </p:nvSpPr>
        <p:spPr>
          <a:xfrm>
            <a:off x="283845" y="859790"/>
            <a:ext cx="11624310" cy="2169795"/>
          </a:xfrm>
          <a:prstGeom prst="rect">
            <a:avLst/>
          </a:prstGeom>
          <a:ln w="12700">
            <a:miter lim="400000"/>
          </a:ln>
        </p:spPr>
        <p:txBody>
          <a:bodyPr wrap="square" lIns="45718" tIns="45718" rIns="45718" bIns="45718">
            <a:no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sz="1800">
                <a:sym typeface="+mn-ea"/>
              </a:rPr>
              <a:t>                                         </a:t>
            </a:r>
            <a:r>
              <a:rPr lang="en-US">
                <a:sym typeface="+mn-ea"/>
              </a:rPr>
              <a:t>江苏烽禾升智能科技有限公司</a:t>
            </a:r>
            <a:r>
              <a:rPr lang="en-US" sz="1800">
                <a:sym typeface="+mn-ea"/>
              </a:rPr>
              <a:t>                 </a:t>
            </a:r>
            <a:endParaRPr sz="1800">
              <a:sym typeface="+mn-ea"/>
            </a:endParaRPr>
          </a:p>
          <a:p>
            <a:pPr marL="0" lvl="2" indent="0">
              <a:lnSpc>
                <a:spcPct val="130000"/>
              </a:lnSpc>
              <a:buSzPct val="100000"/>
              <a:buFont typeface="Arial" panose="020B0604020202020204"/>
              <a:buNone/>
              <a:defRPr sz="1500" b="1">
                <a:latin typeface="+mj-lt"/>
                <a:ea typeface="+mj-ea"/>
                <a:cs typeface="+mj-cs"/>
                <a:sym typeface="Arial" panose="020B0604020202020204"/>
              </a:defRPr>
            </a:pPr>
            <a:r>
              <a:rPr lang="en-US" sz="1800">
                <a:sym typeface="+mn-ea"/>
              </a:rPr>
              <a:t>    </a:t>
            </a:r>
            <a:r>
              <a:rPr>
                <a:sym typeface="+mn-ea"/>
              </a:rPr>
              <a:t>Jiangsu Fenghesheng Intelligent Technology Co., Ltd.</a:t>
            </a:r>
            <a:endParaRPr sz="1800">
              <a:sym typeface="+mn-ea"/>
            </a:endParaRPr>
          </a:p>
          <a:p>
            <a:pPr marL="285750" lvl="2" indent="-285750">
              <a:lnSpc>
                <a:spcPct val="130000"/>
              </a:lnSpc>
              <a:buSzPct val="100000"/>
              <a:buFont typeface="Wingdings" panose="05000000000000000000" charset="0"/>
              <a:buChar char="ü"/>
              <a:defRPr sz="1500" b="1">
                <a:latin typeface="+mj-lt"/>
                <a:ea typeface="+mj-ea"/>
                <a:cs typeface="+mj-cs"/>
                <a:sym typeface="Arial" panose="020B0604020202020204"/>
              </a:defRPr>
            </a:pPr>
            <a:r>
              <a:rPr lang="en-US" b="0">
                <a:sym typeface="+mn-ea"/>
              </a:rPr>
              <a:t>烽禾升(FHS)集团成立</a:t>
            </a:r>
            <a:r>
              <a:rPr lang="en-US" sz="1500" b="0">
                <a:sym typeface="+mn-ea"/>
              </a:rPr>
              <a:t>于1990年，总部位于江苏省昆山市，在中国拥有三大制造基地，遍布全球的售后服务网络和专业化的技术团队为全球医疗100强、汽车零部件100强、全球知名新能源电池、电机、主机厂等客户提供全球一流的智能化、数字化、柔性化智能制造生产解决方案及数据服务。FHS Group was established in 1990 and headquartered in Kunshan, Jiangsu. FHS owns three wholly-owned subsidiaries, serves numerous world-famous enterprises. Relies on various automation solutions and optical inspection automation solutions, we provide reliable and efficient automatic production lines and solutions for many customers among the world’s top 100 auto parts corporations, top 100 medical and health care corporations, leading OLED, semiconductor corporations, domestic and foreign lithium battery and motor manufacturers.</a:t>
            </a:r>
          </a:p>
          <a:p>
            <a:pPr marL="342900" lvl="8" indent="-342900">
              <a:lnSpc>
                <a:spcPct val="130000"/>
              </a:lnSpc>
              <a:buSzPct val="100000"/>
              <a:buFont typeface="Helvetica"/>
              <a:buChar char="✓"/>
              <a:defRPr sz="1500"/>
            </a:pPr>
            <a:r>
              <a:rPr lang="en-US" sz="1500">
                <a:latin typeface="+mj-lt"/>
                <a:ea typeface="+mj-ea"/>
                <a:cs typeface="+mj-cs"/>
                <a:sym typeface="+mn-ea"/>
              </a:rPr>
              <a:t>提供主要是欧洲品牌。 Provide mainly European brands. </a:t>
            </a:r>
          </a:p>
          <a:p>
            <a:pPr marL="0" lvl="8" indent="0">
              <a:lnSpc>
                <a:spcPct val="130000"/>
              </a:lnSpc>
              <a:buSzPct val="100000"/>
              <a:buFont typeface="Helvetica"/>
              <a:buNone/>
              <a:defRPr sz="1500"/>
            </a:pPr>
            <a:endParaRPr sz="1800" b="1">
              <a:latin typeface="+mj-lt"/>
              <a:ea typeface="+mj-ea"/>
              <a:cs typeface="+mj-cs"/>
              <a:sym typeface="+mn-ea"/>
            </a:endParaRPr>
          </a:p>
        </p:txBody>
      </p:sp>
      <p:sp>
        <p:nvSpPr>
          <p:cNvPr id="8" name="Shape 168"/>
          <p:cNvSpPr txBox="1"/>
          <p:nvPr/>
        </p:nvSpPr>
        <p:spPr>
          <a:xfrm>
            <a:off x="159385" y="4425950"/>
            <a:ext cx="11624310" cy="2084070"/>
          </a:xfrm>
          <a:prstGeom prst="rect">
            <a:avLst/>
          </a:prstGeom>
          <a:ln w="12700">
            <a:miter lim="400000"/>
          </a:ln>
        </p:spPr>
        <p:txBody>
          <a:bodyPr wrap="square" lIns="45718" tIns="45718" rIns="45718" bIns="45718">
            <a:noAutofit/>
          </a:bodyPr>
          <a:lstStyle/>
          <a:p>
            <a:pPr marL="285750" lvl="2" indent="-285750">
              <a:lnSpc>
                <a:spcPct val="130000"/>
              </a:lnSpc>
              <a:buSzPct val="100000"/>
              <a:buFont typeface="Arial" panose="020B0604020202020204"/>
              <a:buChar char="•"/>
              <a:defRPr sz="1500" b="1">
                <a:latin typeface="+mj-lt"/>
                <a:ea typeface="+mj-ea"/>
                <a:cs typeface="+mj-cs"/>
                <a:sym typeface="Arial" panose="020B0604020202020204"/>
              </a:defRPr>
            </a:pPr>
            <a:r>
              <a:rPr lang="en-US" sz="1800">
                <a:sym typeface="+mn-ea"/>
              </a:rPr>
              <a:t>                                           </a:t>
            </a:r>
            <a:r>
              <a:rPr lang="en-US">
                <a:sym typeface="+mn-ea"/>
              </a:rPr>
              <a:t>上海固买供应链管理有限公司  </a:t>
            </a:r>
            <a:r>
              <a:rPr lang="en-US" sz="1800">
                <a:sym typeface="+mn-ea"/>
              </a:rPr>
              <a:t>               </a:t>
            </a:r>
            <a:endParaRPr sz="1800">
              <a:sym typeface="+mn-ea"/>
            </a:endParaRPr>
          </a:p>
          <a:p>
            <a:pPr marL="0" lvl="2" indent="0">
              <a:lnSpc>
                <a:spcPct val="130000"/>
              </a:lnSpc>
              <a:buSzPct val="100000"/>
              <a:buFont typeface="Arial" panose="020B0604020202020204"/>
              <a:buNone/>
              <a:defRPr sz="1500" b="1">
                <a:latin typeface="+mj-lt"/>
                <a:ea typeface="+mj-ea"/>
                <a:cs typeface="+mj-cs"/>
                <a:sym typeface="Arial" panose="020B0604020202020204"/>
              </a:defRPr>
            </a:pPr>
            <a:r>
              <a:rPr lang="en-US" sz="1800">
                <a:sym typeface="+mn-ea"/>
              </a:rPr>
              <a:t>     </a:t>
            </a:r>
            <a:r>
              <a:rPr>
                <a:sym typeface="+mn-ea"/>
              </a:rPr>
              <a:t>Shanghai Gumai Supply Chain Management Co., Ltd.</a:t>
            </a:r>
            <a:endParaRPr sz="1800">
              <a:sym typeface="+mn-ea"/>
            </a:endParaRPr>
          </a:p>
          <a:p>
            <a:pPr marL="342900" lvl="8" indent="-342900">
              <a:lnSpc>
                <a:spcPct val="130000"/>
              </a:lnSpc>
              <a:buSzPct val="100000"/>
              <a:buFont typeface="Helvetica"/>
              <a:buChar char="✓"/>
              <a:defRPr sz="1500"/>
            </a:pPr>
            <a:r>
              <a:rPr lang="en-US">
                <a:latin typeface="+mj-lt"/>
                <a:ea typeface="+mj-ea"/>
                <a:cs typeface="+mj-cs"/>
                <a:sym typeface="+mn-ea"/>
              </a:rPr>
              <a:t>是一家高新技术</a:t>
            </a:r>
            <a:r>
              <a:rPr lang="en-US" sz="1500">
                <a:latin typeface="+mj-lt"/>
                <a:ea typeface="+mj-ea"/>
                <a:cs typeface="+mj-cs"/>
                <a:sym typeface="+mn-ea"/>
              </a:rPr>
              <a:t>软件公司。并致力于与用户合作打造的企业专属高效的工作台。固买信息技术以云平台为核心，用低代码赋能企业上下游， 为企业提供数字化整体解决方案。It is a high-tech software company. And we are committed to working with users to create an enterprise specific and efficient workbench. With the cloud platform as the core, Gumai Information Technology empowers enterprises upstream and downstream with low code to provide enterprises with overall digital solutions.</a:t>
            </a:r>
          </a:p>
          <a:p>
            <a:pPr marL="0" lvl="8" indent="-342900">
              <a:lnSpc>
                <a:spcPct val="130000"/>
              </a:lnSpc>
              <a:buSzPct val="100000"/>
              <a:buFont typeface="Helvetica"/>
              <a:buChar char="✓"/>
              <a:defRPr sz="1500"/>
            </a:pPr>
            <a:r>
              <a:rPr lang="en-US" sz="1500">
                <a:latin typeface="+mj-lt"/>
                <a:ea typeface="+mj-ea"/>
                <a:cs typeface="+mj-cs"/>
                <a:sym typeface="+mn-ea"/>
              </a:rPr>
              <a:t>提供所有欧洲品牌。Provide all of European brands.</a:t>
            </a:r>
          </a:p>
          <a:p>
            <a:pPr marL="0" lvl="8" indent="0">
              <a:lnSpc>
                <a:spcPct val="130000"/>
              </a:lnSpc>
              <a:buSzPct val="100000"/>
              <a:buFont typeface="Helvetica"/>
              <a:buNone/>
              <a:defRPr sz="1500"/>
            </a:pPr>
            <a:endParaRPr sz="1800" b="1">
              <a:latin typeface="+mj-lt"/>
              <a:ea typeface="+mj-ea"/>
              <a:cs typeface="+mj-cs"/>
              <a:sym typeface="+mn-ea"/>
            </a:endParaRPr>
          </a:p>
        </p:txBody>
      </p:sp>
      <p:pic>
        <p:nvPicPr>
          <p:cNvPr id="4" name="图片 3" descr="烽"/>
          <p:cNvPicPr>
            <a:picLocks noChangeAspect="1"/>
          </p:cNvPicPr>
          <p:nvPr/>
        </p:nvPicPr>
        <p:blipFill>
          <a:blip r:embed="rId3"/>
          <a:stretch>
            <a:fillRect/>
          </a:stretch>
        </p:blipFill>
        <p:spPr>
          <a:xfrm>
            <a:off x="560705" y="762635"/>
            <a:ext cx="2578100" cy="541020"/>
          </a:xfrm>
          <a:prstGeom prst="rect">
            <a:avLst/>
          </a:prstGeom>
        </p:spPr>
      </p:pic>
      <p:pic>
        <p:nvPicPr>
          <p:cNvPr id="9" name="图片 8" descr="固"/>
          <p:cNvPicPr>
            <a:picLocks noChangeAspect="1"/>
          </p:cNvPicPr>
          <p:nvPr/>
        </p:nvPicPr>
        <p:blipFill>
          <a:blip r:embed="rId4"/>
          <a:stretch>
            <a:fillRect/>
          </a:stretch>
        </p:blipFill>
        <p:spPr>
          <a:xfrm>
            <a:off x="478790" y="4256405"/>
            <a:ext cx="2597150" cy="553085"/>
          </a:xfrm>
          <a:prstGeom prst="rect">
            <a:avLst/>
          </a:prstGeom>
        </p:spPr>
      </p:pic>
      <p:pic>
        <p:nvPicPr>
          <p:cNvPr id="2" name="Picture 1" descr="A logo for a company&#10;&#10;Description automatically generated with low confidence">
            <a:extLst>
              <a:ext uri="{FF2B5EF4-FFF2-40B4-BE49-F238E27FC236}">
                <a16:creationId xmlns:a16="http://schemas.microsoft.com/office/drawing/2014/main" id="{52273881-5AA8-A5DD-A4F9-890C24F7FB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0855" y="-3418"/>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endParaRPr lang="zh-CN" altLang="en-US" sz="3600">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产品展示</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4457065" cy="367030"/>
          </a:xfrm>
          <a:prstGeom prst="rect">
            <a:avLst/>
          </a:prstGeom>
        </p:spPr>
        <p:txBody>
          <a:bodyPr wrap="square" lIns="91436" tIns="45718" rIns="91436" bIns="45718">
            <a:spAutoFit/>
          </a:bodyPr>
          <a:lstStyle/>
          <a:p>
            <a:pPr algn="l"/>
            <a:r>
              <a:rPr lang="en-US" altLang="zh-CN">
                <a:solidFill>
                  <a:schemeClr val="bg1"/>
                </a:solidFill>
                <a:latin typeface="Arial" panose="020B0604020202020204" pitchFamily="34" charset="0"/>
                <a:sym typeface="Arial" panose="020B0604020202020204" pitchFamily="34" charset="0"/>
              </a:rPr>
              <a:t>FEATURED SUPPLIERS</a:t>
            </a:r>
            <a:endParaRPr lang="en-US" altLang="zh-CN">
              <a:solidFill>
                <a:schemeClr val="bg1"/>
              </a:solidFill>
              <a:cs typeface="+mn-ea"/>
              <a:sym typeface="+mn-lt"/>
            </a:endParaRPr>
          </a:p>
        </p:txBody>
      </p:sp>
      <p:pic>
        <p:nvPicPr>
          <p:cNvPr id="437" name="image185.png" descr="image185.png"/>
          <p:cNvPicPr>
            <a:picLocks noChangeAspect="1"/>
          </p:cNvPicPr>
          <p:nvPr/>
        </p:nvPicPr>
        <p:blipFill>
          <a:blip r:embed="rId3"/>
          <a:stretch>
            <a:fillRect/>
          </a:stretch>
        </p:blipFill>
        <p:spPr>
          <a:xfrm>
            <a:off x="4549385" y="2248415"/>
            <a:ext cx="1521467" cy="375926"/>
          </a:xfrm>
          <a:prstGeom prst="rect">
            <a:avLst/>
          </a:prstGeom>
          <a:ln w="12700">
            <a:miter lim="400000"/>
            <a:headEnd/>
            <a:tailEnd/>
          </a:ln>
        </p:spPr>
      </p:pic>
      <p:pic>
        <p:nvPicPr>
          <p:cNvPr id="438" name="image186.png" descr="image186.png"/>
          <p:cNvPicPr>
            <a:picLocks noChangeAspect="1"/>
          </p:cNvPicPr>
          <p:nvPr/>
        </p:nvPicPr>
        <p:blipFill>
          <a:blip r:embed="rId4"/>
          <a:stretch>
            <a:fillRect/>
          </a:stretch>
        </p:blipFill>
        <p:spPr>
          <a:xfrm>
            <a:off x="7861934" y="2243969"/>
            <a:ext cx="1578617" cy="380372"/>
          </a:xfrm>
          <a:prstGeom prst="rect">
            <a:avLst/>
          </a:prstGeom>
          <a:ln w="12700">
            <a:miter lim="400000"/>
            <a:headEnd/>
            <a:tailEnd/>
          </a:ln>
        </p:spPr>
      </p:pic>
      <p:pic>
        <p:nvPicPr>
          <p:cNvPr id="439" name="image187.png" descr="image187.png"/>
          <p:cNvPicPr>
            <a:picLocks noChangeAspect="1"/>
          </p:cNvPicPr>
          <p:nvPr/>
        </p:nvPicPr>
        <p:blipFill>
          <a:blip r:embed="rId5"/>
          <a:stretch>
            <a:fillRect/>
          </a:stretch>
        </p:blipFill>
        <p:spPr>
          <a:xfrm>
            <a:off x="8561705" y="1318894"/>
            <a:ext cx="663582" cy="365132"/>
          </a:xfrm>
          <a:prstGeom prst="rect">
            <a:avLst/>
          </a:prstGeom>
          <a:ln w="12700">
            <a:miter lim="400000"/>
            <a:headEnd/>
            <a:tailEnd/>
          </a:ln>
        </p:spPr>
      </p:pic>
      <p:pic>
        <p:nvPicPr>
          <p:cNvPr id="440" name="image188.png" descr="image188.png"/>
          <p:cNvPicPr>
            <a:picLocks noChangeAspect="1"/>
          </p:cNvPicPr>
          <p:nvPr/>
        </p:nvPicPr>
        <p:blipFill>
          <a:blip r:embed="rId6"/>
          <a:stretch>
            <a:fillRect/>
          </a:stretch>
        </p:blipFill>
        <p:spPr>
          <a:xfrm>
            <a:off x="6214864" y="2212855"/>
            <a:ext cx="1476382" cy="411486"/>
          </a:xfrm>
          <a:prstGeom prst="rect">
            <a:avLst/>
          </a:prstGeom>
          <a:ln w="12700">
            <a:miter lim="400000"/>
            <a:headEnd/>
            <a:tailEnd/>
          </a:ln>
        </p:spPr>
      </p:pic>
      <p:pic>
        <p:nvPicPr>
          <p:cNvPr id="441" name="image189.png" descr="image189.png"/>
          <p:cNvPicPr>
            <a:picLocks noChangeAspect="1"/>
          </p:cNvPicPr>
          <p:nvPr/>
        </p:nvPicPr>
        <p:blipFill>
          <a:blip r:embed="rId7"/>
          <a:stretch>
            <a:fillRect/>
          </a:stretch>
        </p:blipFill>
        <p:spPr>
          <a:xfrm>
            <a:off x="6590784" y="3129234"/>
            <a:ext cx="724539" cy="409583"/>
          </a:xfrm>
          <a:prstGeom prst="rect">
            <a:avLst/>
          </a:prstGeom>
          <a:ln w="12700">
            <a:miter lim="400000"/>
            <a:headEnd/>
            <a:tailEnd/>
          </a:ln>
        </p:spPr>
      </p:pic>
      <p:pic>
        <p:nvPicPr>
          <p:cNvPr id="442" name="image73.png" descr="image73.png"/>
          <p:cNvPicPr>
            <a:picLocks noChangeAspect="1"/>
          </p:cNvPicPr>
          <p:nvPr/>
        </p:nvPicPr>
        <p:blipFill>
          <a:blip r:embed="rId8"/>
          <a:stretch>
            <a:fillRect/>
          </a:stretch>
        </p:blipFill>
        <p:spPr>
          <a:xfrm>
            <a:off x="3542663" y="1254125"/>
            <a:ext cx="1974852" cy="453392"/>
          </a:xfrm>
          <a:prstGeom prst="rect">
            <a:avLst/>
          </a:prstGeom>
          <a:ln w="12700">
            <a:miter lim="400000"/>
            <a:headEnd/>
            <a:tailEnd/>
          </a:ln>
        </p:spPr>
      </p:pic>
      <p:pic>
        <p:nvPicPr>
          <p:cNvPr id="443" name="image191.png" descr="image191.png"/>
          <p:cNvPicPr>
            <a:picLocks noChangeAspect="1"/>
          </p:cNvPicPr>
          <p:nvPr/>
        </p:nvPicPr>
        <p:blipFill>
          <a:blip r:embed="rId9"/>
          <a:stretch>
            <a:fillRect/>
          </a:stretch>
        </p:blipFill>
        <p:spPr>
          <a:xfrm>
            <a:off x="6132195" y="1301750"/>
            <a:ext cx="1951997" cy="405767"/>
          </a:xfrm>
          <a:prstGeom prst="rect">
            <a:avLst/>
          </a:prstGeom>
          <a:ln w="12700">
            <a:miter lim="400000"/>
            <a:headEnd/>
            <a:tailEnd/>
          </a:ln>
        </p:spPr>
      </p:pic>
      <p:pic>
        <p:nvPicPr>
          <p:cNvPr id="444" name="image192.jpeg" descr="image192.jpeg"/>
          <p:cNvPicPr>
            <a:picLocks noChangeAspect="1"/>
          </p:cNvPicPr>
          <p:nvPr/>
        </p:nvPicPr>
        <p:blipFill>
          <a:blip r:embed="rId10"/>
          <a:stretch>
            <a:fillRect/>
          </a:stretch>
        </p:blipFill>
        <p:spPr>
          <a:xfrm>
            <a:off x="5482733" y="4165282"/>
            <a:ext cx="942347" cy="422282"/>
          </a:xfrm>
          <a:prstGeom prst="rect">
            <a:avLst/>
          </a:prstGeom>
          <a:ln w="12700">
            <a:miter lim="400000"/>
            <a:headEnd/>
            <a:tailEnd/>
          </a:ln>
        </p:spPr>
      </p:pic>
      <p:pic>
        <p:nvPicPr>
          <p:cNvPr id="445" name="image195.png" descr="image195.png"/>
          <p:cNvPicPr>
            <a:picLocks noChangeAspect="1"/>
          </p:cNvPicPr>
          <p:nvPr/>
        </p:nvPicPr>
        <p:blipFill>
          <a:blip r:embed="rId11"/>
          <a:stretch>
            <a:fillRect/>
          </a:stretch>
        </p:blipFill>
        <p:spPr>
          <a:xfrm>
            <a:off x="4420870" y="3121659"/>
            <a:ext cx="1521467" cy="377832"/>
          </a:xfrm>
          <a:prstGeom prst="rect">
            <a:avLst/>
          </a:prstGeom>
          <a:ln w="12700">
            <a:miter lim="400000"/>
            <a:headEnd/>
            <a:tailEnd/>
          </a:ln>
        </p:spPr>
      </p:pic>
      <p:pic>
        <p:nvPicPr>
          <p:cNvPr id="446" name="image196.png" descr="image196.png"/>
          <p:cNvPicPr>
            <a:picLocks noChangeAspect="1"/>
          </p:cNvPicPr>
          <p:nvPr/>
        </p:nvPicPr>
        <p:blipFill>
          <a:blip r:embed="rId12"/>
          <a:stretch>
            <a:fillRect/>
          </a:stretch>
        </p:blipFill>
        <p:spPr>
          <a:xfrm>
            <a:off x="1488045" y="5200965"/>
            <a:ext cx="723907" cy="695967"/>
          </a:xfrm>
          <a:prstGeom prst="rect">
            <a:avLst/>
          </a:prstGeom>
          <a:ln w="12700">
            <a:miter lim="400000"/>
            <a:headEnd/>
            <a:tailEnd/>
          </a:ln>
        </p:spPr>
      </p:pic>
      <p:pic>
        <p:nvPicPr>
          <p:cNvPr id="447" name="image197.png" descr="image197.png"/>
          <p:cNvPicPr>
            <a:picLocks noChangeAspect="1"/>
          </p:cNvPicPr>
          <p:nvPr/>
        </p:nvPicPr>
        <p:blipFill>
          <a:blip r:embed="rId13"/>
          <a:stretch>
            <a:fillRect/>
          </a:stretch>
        </p:blipFill>
        <p:spPr>
          <a:xfrm>
            <a:off x="3558732" y="5193160"/>
            <a:ext cx="1042676" cy="748672"/>
          </a:xfrm>
          <a:prstGeom prst="rect">
            <a:avLst/>
          </a:prstGeom>
          <a:ln w="12700">
            <a:miter lim="400000"/>
            <a:headEnd/>
            <a:tailEnd/>
          </a:ln>
        </p:spPr>
      </p:pic>
      <p:pic>
        <p:nvPicPr>
          <p:cNvPr id="448" name="image198.png" descr="image198.png"/>
          <p:cNvPicPr>
            <a:picLocks noChangeAspect="1"/>
          </p:cNvPicPr>
          <p:nvPr/>
        </p:nvPicPr>
        <p:blipFill>
          <a:blip r:embed="rId14"/>
          <a:stretch>
            <a:fillRect/>
          </a:stretch>
        </p:blipFill>
        <p:spPr>
          <a:xfrm>
            <a:off x="8054021" y="3100068"/>
            <a:ext cx="1194442" cy="421012"/>
          </a:xfrm>
          <a:prstGeom prst="rect">
            <a:avLst/>
          </a:prstGeom>
          <a:ln w="12700">
            <a:miter lim="400000"/>
            <a:headEnd/>
            <a:tailEnd/>
          </a:ln>
        </p:spPr>
      </p:pic>
      <p:pic>
        <p:nvPicPr>
          <p:cNvPr id="449" name="image199.png" descr="image199.png"/>
          <p:cNvPicPr>
            <a:picLocks noChangeAspect="1"/>
          </p:cNvPicPr>
          <p:nvPr/>
        </p:nvPicPr>
        <p:blipFill>
          <a:blip r:embed="rId15"/>
          <a:stretch>
            <a:fillRect/>
          </a:stretch>
        </p:blipFill>
        <p:spPr>
          <a:xfrm>
            <a:off x="1284844" y="3929638"/>
            <a:ext cx="1435107" cy="821062"/>
          </a:xfrm>
          <a:prstGeom prst="rect">
            <a:avLst/>
          </a:prstGeom>
          <a:ln w="12700">
            <a:miter lim="400000"/>
            <a:headEnd/>
            <a:tailEnd/>
          </a:ln>
        </p:spPr>
      </p:pic>
      <p:pic>
        <p:nvPicPr>
          <p:cNvPr id="450" name="image201.png" descr="image201.png"/>
          <p:cNvPicPr>
            <a:picLocks noChangeAspect="1"/>
          </p:cNvPicPr>
          <p:nvPr/>
        </p:nvPicPr>
        <p:blipFill>
          <a:blip r:embed="rId16"/>
          <a:stretch>
            <a:fillRect/>
          </a:stretch>
        </p:blipFill>
        <p:spPr>
          <a:xfrm>
            <a:off x="4982843" y="5237476"/>
            <a:ext cx="854717" cy="717557"/>
          </a:xfrm>
          <a:prstGeom prst="rect">
            <a:avLst/>
          </a:prstGeom>
          <a:ln w="12700">
            <a:miter lim="400000"/>
            <a:headEnd/>
            <a:tailEnd/>
          </a:ln>
        </p:spPr>
      </p:pic>
      <p:pic>
        <p:nvPicPr>
          <p:cNvPr id="451" name="image202.jpeg" descr="image202.jpeg"/>
          <p:cNvPicPr>
            <a:picLocks noChangeAspect="1"/>
          </p:cNvPicPr>
          <p:nvPr/>
        </p:nvPicPr>
        <p:blipFill>
          <a:blip r:embed="rId17"/>
          <a:stretch>
            <a:fillRect/>
          </a:stretch>
        </p:blipFill>
        <p:spPr>
          <a:xfrm>
            <a:off x="2870197" y="4151629"/>
            <a:ext cx="981716" cy="440060"/>
          </a:xfrm>
          <a:prstGeom prst="rect">
            <a:avLst/>
          </a:prstGeom>
          <a:ln w="12700">
            <a:miter lim="400000"/>
            <a:headEnd/>
            <a:tailEnd/>
          </a:ln>
        </p:spPr>
      </p:pic>
      <p:pic>
        <p:nvPicPr>
          <p:cNvPr id="452" name="image203.jpeg" descr="image203.jpeg"/>
          <p:cNvPicPr>
            <a:picLocks noChangeAspect="1"/>
          </p:cNvPicPr>
          <p:nvPr/>
        </p:nvPicPr>
        <p:blipFill>
          <a:blip r:embed="rId18"/>
          <a:stretch>
            <a:fillRect/>
          </a:stretch>
        </p:blipFill>
        <p:spPr>
          <a:xfrm>
            <a:off x="4002158" y="3871910"/>
            <a:ext cx="1330332" cy="999497"/>
          </a:xfrm>
          <a:prstGeom prst="rect">
            <a:avLst/>
          </a:prstGeom>
          <a:ln w="12700">
            <a:miter lim="400000"/>
            <a:headEnd/>
            <a:tailEnd/>
          </a:ln>
        </p:spPr>
      </p:pic>
      <p:pic>
        <p:nvPicPr>
          <p:cNvPr id="453" name="image204.png" descr="image204.png"/>
          <p:cNvPicPr>
            <a:picLocks noChangeAspect="1"/>
          </p:cNvPicPr>
          <p:nvPr/>
        </p:nvPicPr>
        <p:blipFill>
          <a:blip r:embed="rId19"/>
          <a:stretch>
            <a:fillRect/>
          </a:stretch>
        </p:blipFill>
        <p:spPr>
          <a:xfrm>
            <a:off x="1390327" y="2155837"/>
            <a:ext cx="1224141" cy="468502"/>
          </a:xfrm>
          <a:prstGeom prst="rect">
            <a:avLst/>
          </a:prstGeom>
          <a:ln w="12700">
            <a:miter lim="400000"/>
            <a:headEnd/>
            <a:tailEnd/>
          </a:ln>
        </p:spPr>
      </p:pic>
      <p:pic>
        <p:nvPicPr>
          <p:cNvPr id="454" name="image205.png" descr="image205.png"/>
          <p:cNvPicPr>
            <a:picLocks noChangeAspect="1"/>
          </p:cNvPicPr>
          <p:nvPr/>
        </p:nvPicPr>
        <p:blipFill>
          <a:blip r:embed="rId20"/>
          <a:stretch>
            <a:fillRect/>
          </a:stretch>
        </p:blipFill>
        <p:spPr>
          <a:xfrm>
            <a:off x="2824487" y="2264296"/>
            <a:ext cx="1518174" cy="360045"/>
          </a:xfrm>
          <a:prstGeom prst="rect">
            <a:avLst/>
          </a:prstGeom>
          <a:ln w="12700">
            <a:miter lim="400000"/>
            <a:headEnd/>
            <a:tailEnd/>
          </a:ln>
        </p:spPr>
      </p:pic>
      <p:pic>
        <p:nvPicPr>
          <p:cNvPr id="455" name="image25.png" descr="image25.png"/>
          <p:cNvPicPr>
            <a:picLocks noChangeAspect="1"/>
          </p:cNvPicPr>
          <p:nvPr/>
        </p:nvPicPr>
        <p:blipFill>
          <a:blip r:embed="rId21"/>
          <a:stretch>
            <a:fillRect/>
          </a:stretch>
        </p:blipFill>
        <p:spPr>
          <a:xfrm>
            <a:off x="6665028" y="4022123"/>
            <a:ext cx="1482492" cy="745582"/>
          </a:xfrm>
          <a:prstGeom prst="rect">
            <a:avLst/>
          </a:prstGeom>
          <a:ln w="12700">
            <a:miter lim="400000"/>
            <a:headEnd/>
            <a:tailEnd/>
          </a:ln>
        </p:spPr>
      </p:pic>
      <p:pic>
        <p:nvPicPr>
          <p:cNvPr id="456" name="image28.png" descr="image28.png"/>
          <p:cNvPicPr>
            <a:picLocks noChangeAspect="1"/>
          </p:cNvPicPr>
          <p:nvPr/>
        </p:nvPicPr>
        <p:blipFill>
          <a:blip r:embed="rId22"/>
          <a:stretch>
            <a:fillRect/>
          </a:stretch>
        </p:blipFill>
        <p:spPr>
          <a:xfrm>
            <a:off x="8366779" y="4036135"/>
            <a:ext cx="1053433" cy="717557"/>
          </a:xfrm>
          <a:prstGeom prst="rect">
            <a:avLst/>
          </a:prstGeom>
          <a:ln w="12700">
            <a:miter lim="400000"/>
            <a:headEnd/>
            <a:tailEnd/>
          </a:ln>
        </p:spPr>
      </p:pic>
      <p:pic>
        <p:nvPicPr>
          <p:cNvPr id="457" name="image26.png" descr="image26.png"/>
          <p:cNvPicPr>
            <a:picLocks noChangeAspect="1"/>
          </p:cNvPicPr>
          <p:nvPr/>
        </p:nvPicPr>
        <p:blipFill>
          <a:blip r:embed="rId23"/>
          <a:stretch>
            <a:fillRect/>
          </a:stretch>
        </p:blipFill>
        <p:spPr>
          <a:xfrm>
            <a:off x="6218992" y="5093480"/>
            <a:ext cx="1053433" cy="1005549"/>
          </a:xfrm>
          <a:prstGeom prst="rect">
            <a:avLst/>
          </a:prstGeom>
          <a:ln w="12700">
            <a:miter lim="400000"/>
            <a:headEnd/>
            <a:tailEnd/>
          </a:ln>
        </p:spPr>
      </p:pic>
      <p:pic>
        <p:nvPicPr>
          <p:cNvPr id="458" name="image23.png" descr="image23.png"/>
          <p:cNvPicPr>
            <a:picLocks noChangeAspect="1"/>
          </p:cNvPicPr>
          <p:nvPr/>
        </p:nvPicPr>
        <p:blipFill>
          <a:blip r:embed="rId24"/>
          <a:stretch>
            <a:fillRect/>
          </a:stretch>
        </p:blipFill>
        <p:spPr>
          <a:xfrm>
            <a:off x="7584877" y="5251689"/>
            <a:ext cx="2132731" cy="717557"/>
          </a:xfrm>
          <a:prstGeom prst="rect">
            <a:avLst/>
          </a:prstGeom>
          <a:ln w="12700">
            <a:miter lim="400000"/>
            <a:headEnd/>
            <a:tailEnd/>
          </a:ln>
        </p:spPr>
      </p:pic>
      <p:pic>
        <p:nvPicPr>
          <p:cNvPr id="459" name="6151532075635_.pic.jpg" descr="6151532075635_.pic.jpg"/>
          <p:cNvPicPr>
            <a:picLocks noChangeAspect="1"/>
          </p:cNvPicPr>
          <p:nvPr/>
        </p:nvPicPr>
        <p:blipFill>
          <a:blip r:embed="rId25"/>
          <a:stretch>
            <a:fillRect/>
          </a:stretch>
        </p:blipFill>
        <p:spPr>
          <a:xfrm>
            <a:off x="1340653" y="1196119"/>
            <a:ext cx="1917532" cy="556706"/>
          </a:xfrm>
          <a:prstGeom prst="rect">
            <a:avLst/>
          </a:prstGeom>
          <a:ln w="12700">
            <a:miter lim="400000"/>
            <a:headEnd/>
            <a:tailEnd/>
          </a:ln>
        </p:spPr>
      </p:pic>
      <p:pic>
        <p:nvPicPr>
          <p:cNvPr id="460" name="Image" descr="Image"/>
          <p:cNvPicPr>
            <a:picLocks noChangeAspect="1"/>
          </p:cNvPicPr>
          <p:nvPr/>
        </p:nvPicPr>
        <p:blipFill>
          <a:blip r:embed="rId26"/>
          <a:stretch>
            <a:fillRect/>
          </a:stretch>
        </p:blipFill>
        <p:spPr>
          <a:xfrm>
            <a:off x="2637374" y="3092853"/>
            <a:ext cx="1756608" cy="435443"/>
          </a:xfrm>
          <a:prstGeom prst="rect">
            <a:avLst/>
          </a:prstGeom>
          <a:ln w="12700">
            <a:miter lim="400000"/>
            <a:headEnd/>
            <a:tailEnd/>
          </a:ln>
        </p:spPr>
      </p:pic>
      <p:pic>
        <p:nvPicPr>
          <p:cNvPr id="461" name="image227.png" descr="image227.png"/>
          <p:cNvPicPr>
            <a:picLocks noChangeAspect="1"/>
          </p:cNvPicPr>
          <p:nvPr/>
        </p:nvPicPr>
        <p:blipFill>
          <a:blip r:embed="rId27"/>
          <a:stretch>
            <a:fillRect/>
          </a:stretch>
        </p:blipFill>
        <p:spPr>
          <a:xfrm>
            <a:off x="1570347" y="3129234"/>
            <a:ext cx="864101" cy="518463"/>
          </a:xfrm>
          <a:prstGeom prst="rect">
            <a:avLst/>
          </a:prstGeom>
          <a:ln w="12700">
            <a:miter lim="400000"/>
            <a:headEnd/>
            <a:tailEnd/>
          </a:ln>
        </p:spPr>
      </p:pic>
      <p:pic>
        <p:nvPicPr>
          <p:cNvPr id="462" name="image218.png" descr="image218.png"/>
          <p:cNvPicPr>
            <a:picLocks noChangeAspect="1"/>
          </p:cNvPicPr>
          <p:nvPr/>
        </p:nvPicPr>
        <p:blipFill>
          <a:blip r:embed="rId28"/>
          <a:stretch>
            <a:fillRect/>
          </a:stretch>
        </p:blipFill>
        <p:spPr>
          <a:xfrm>
            <a:off x="2480987" y="5237476"/>
            <a:ext cx="808710" cy="792093"/>
          </a:xfrm>
          <a:prstGeom prst="rect">
            <a:avLst/>
          </a:prstGeom>
          <a:ln w="12700">
            <a:miter lim="400000"/>
            <a:headEnd/>
            <a:tailEnd/>
          </a:ln>
        </p:spPr>
      </p:pic>
      <p:pic>
        <p:nvPicPr>
          <p:cNvPr id="2" name="Picture 1" descr="A logo for a company&#10;&#10;Description automatically generated with low confidence">
            <a:extLst>
              <a:ext uri="{FF2B5EF4-FFF2-40B4-BE49-F238E27FC236}">
                <a16:creationId xmlns:a16="http://schemas.microsoft.com/office/drawing/2014/main" id="{C286CB9E-B98D-C52A-DCD3-A265FC1DC09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815195"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7"/>
                                        </p:tgtEl>
                                        <p:attrNameLst>
                                          <p:attrName>style.visibility</p:attrName>
                                        </p:attrNameLst>
                                      </p:cBhvr>
                                      <p:to>
                                        <p:strVal val="visible"/>
                                      </p:to>
                                    </p:set>
                                    <p:anim calcmode="lin" valueType="num">
                                      <p:cBhvr additive="base">
                                        <p:cTn id="7" dur="500" fill="hold"/>
                                        <p:tgtEl>
                                          <p:spTgt spid="437"/>
                                        </p:tgtEl>
                                        <p:attrNameLst>
                                          <p:attrName>ppt_x</p:attrName>
                                        </p:attrNameLst>
                                      </p:cBhvr>
                                      <p:tavLst>
                                        <p:tav tm="0">
                                          <p:val>
                                            <p:strVal val="#ppt_x"/>
                                          </p:val>
                                        </p:tav>
                                        <p:tav tm="100000">
                                          <p:val>
                                            <p:strVal val="#ppt_x"/>
                                          </p:val>
                                        </p:tav>
                                      </p:tavLst>
                                    </p:anim>
                                    <p:anim calcmode="lin" valueType="num">
                                      <p:cBhvr additive="base">
                                        <p:cTn id="8" dur="500" fill="hold"/>
                                        <p:tgtEl>
                                          <p:spTgt spid="4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38"/>
                                        </p:tgtEl>
                                        <p:attrNameLst>
                                          <p:attrName>style.visibility</p:attrName>
                                        </p:attrNameLst>
                                      </p:cBhvr>
                                      <p:to>
                                        <p:strVal val="visible"/>
                                      </p:to>
                                    </p:set>
                                    <p:anim calcmode="lin" valueType="num">
                                      <p:cBhvr additive="base">
                                        <p:cTn id="12" dur="500" fill="hold"/>
                                        <p:tgtEl>
                                          <p:spTgt spid="438"/>
                                        </p:tgtEl>
                                        <p:attrNameLst>
                                          <p:attrName>ppt_x</p:attrName>
                                        </p:attrNameLst>
                                      </p:cBhvr>
                                      <p:tavLst>
                                        <p:tav tm="0">
                                          <p:val>
                                            <p:strVal val="#ppt_x"/>
                                          </p:val>
                                        </p:tav>
                                        <p:tav tm="100000">
                                          <p:val>
                                            <p:strVal val="#ppt_x"/>
                                          </p:val>
                                        </p:tav>
                                      </p:tavLst>
                                    </p:anim>
                                    <p:anim calcmode="lin" valueType="num">
                                      <p:cBhvr additive="base">
                                        <p:cTn id="13" dur="500" fill="hold"/>
                                        <p:tgtEl>
                                          <p:spTgt spid="4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39"/>
                                        </p:tgtEl>
                                        <p:attrNameLst>
                                          <p:attrName>style.visibility</p:attrName>
                                        </p:attrNameLst>
                                      </p:cBhvr>
                                      <p:to>
                                        <p:strVal val="visible"/>
                                      </p:to>
                                    </p:set>
                                    <p:anim calcmode="lin" valueType="num">
                                      <p:cBhvr additive="base">
                                        <p:cTn id="17" dur="500" fill="hold"/>
                                        <p:tgtEl>
                                          <p:spTgt spid="439"/>
                                        </p:tgtEl>
                                        <p:attrNameLst>
                                          <p:attrName>ppt_x</p:attrName>
                                        </p:attrNameLst>
                                      </p:cBhvr>
                                      <p:tavLst>
                                        <p:tav tm="0">
                                          <p:val>
                                            <p:strVal val="#ppt_x"/>
                                          </p:val>
                                        </p:tav>
                                        <p:tav tm="100000">
                                          <p:val>
                                            <p:strVal val="#ppt_x"/>
                                          </p:val>
                                        </p:tav>
                                      </p:tavLst>
                                    </p:anim>
                                    <p:anim calcmode="lin" valueType="num">
                                      <p:cBhvr additive="base">
                                        <p:cTn id="18" dur="500" fill="hold"/>
                                        <p:tgtEl>
                                          <p:spTgt spid="43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40"/>
                                        </p:tgtEl>
                                        <p:attrNameLst>
                                          <p:attrName>style.visibility</p:attrName>
                                        </p:attrNameLst>
                                      </p:cBhvr>
                                      <p:to>
                                        <p:strVal val="visible"/>
                                      </p:to>
                                    </p:set>
                                    <p:anim calcmode="lin" valueType="num">
                                      <p:cBhvr additive="base">
                                        <p:cTn id="22" dur="500" fill="hold"/>
                                        <p:tgtEl>
                                          <p:spTgt spid="440"/>
                                        </p:tgtEl>
                                        <p:attrNameLst>
                                          <p:attrName>ppt_x</p:attrName>
                                        </p:attrNameLst>
                                      </p:cBhvr>
                                      <p:tavLst>
                                        <p:tav tm="0">
                                          <p:val>
                                            <p:strVal val="#ppt_x"/>
                                          </p:val>
                                        </p:tav>
                                        <p:tav tm="100000">
                                          <p:val>
                                            <p:strVal val="#ppt_x"/>
                                          </p:val>
                                        </p:tav>
                                      </p:tavLst>
                                    </p:anim>
                                    <p:anim calcmode="lin" valueType="num">
                                      <p:cBhvr additive="base">
                                        <p:cTn id="23" dur="500" fill="hold"/>
                                        <p:tgtEl>
                                          <p:spTgt spid="44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41"/>
                                        </p:tgtEl>
                                        <p:attrNameLst>
                                          <p:attrName>style.visibility</p:attrName>
                                        </p:attrNameLst>
                                      </p:cBhvr>
                                      <p:to>
                                        <p:strVal val="visible"/>
                                      </p:to>
                                    </p:set>
                                    <p:anim calcmode="lin" valueType="num">
                                      <p:cBhvr additive="base">
                                        <p:cTn id="27" dur="500" fill="hold"/>
                                        <p:tgtEl>
                                          <p:spTgt spid="441"/>
                                        </p:tgtEl>
                                        <p:attrNameLst>
                                          <p:attrName>ppt_x</p:attrName>
                                        </p:attrNameLst>
                                      </p:cBhvr>
                                      <p:tavLst>
                                        <p:tav tm="0">
                                          <p:val>
                                            <p:strVal val="#ppt_x"/>
                                          </p:val>
                                        </p:tav>
                                        <p:tav tm="100000">
                                          <p:val>
                                            <p:strVal val="#ppt_x"/>
                                          </p:val>
                                        </p:tav>
                                      </p:tavLst>
                                    </p:anim>
                                    <p:anim calcmode="lin" valueType="num">
                                      <p:cBhvr additive="base">
                                        <p:cTn id="28" dur="500" fill="hold"/>
                                        <p:tgtEl>
                                          <p:spTgt spid="44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42"/>
                                        </p:tgtEl>
                                        <p:attrNameLst>
                                          <p:attrName>style.visibility</p:attrName>
                                        </p:attrNameLst>
                                      </p:cBhvr>
                                      <p:to>
                                        <p:strVal val="visible"/>
                                      </p:to>
                                    </p:set>
                                    <p:anim calcmode="lin" valueType="num">
                                      <p:cBhvr additive="base">
                                        <p:cTn id="32" dur="500" fill="hold"/>
                                        <p:tgtEl>
                                          <p:spTgt spid="442"/>
                                        </p:tgtEl>
                                        <p:attrNameLst>
                                          <p:attrName>ppt_x</p:attrName>
                                        </p:attrNameLst>
                                      </p:cBhvr>
                                      <p:tavLst>
                                        <p:tav tm="0">
                                          <p:val>
                                            <p:strVal val="#ppt_x"/>
                                          </p:val>
                                        </p:tav>
                                        <p:tav tm="100000">
                                          <p:val>
                                            <p:strVal val="#ppt_x"/>
                                          </p:val>
                                        </p:tav>
                                      </p:tavLst>
                                    </p:anim>
                                    <p:anim calcmode="lin" valueType="num">
                                      <p:cBhvr additive="base">
                                        <p:cTn id="33" dur="500" fill="hold"/>
                                        <p:tgtEl>
                                          <p:spTgt spid="4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43"/>
                                        </p:tgtEl>
                                        <p:attrNameLst>
                                          <p:attrName>style.visibility</p:attrName>
                                        </p:attrNameLst>
                                      </p:cBhvr>
                                      <p:to>
                                        <p:strVal val="visible"/>
                                      </p:to>
                                    </p:set>
                                    <p:anim calcmode="lin" valueType="num">
                                      <p:cBhvr additive="base">
                                        <p:cTn id="37" dur="500" fill="hold"/>
                                        <p:tgtEl>
                                          <p:spTgt spid="443"/>
                                        </p:tgtEl>
                                        <p:attrNameLst>
                                          <p:attrName>ppt_x</p:attrName>
                                        </p:attrNameLst>
                                      </p:cBhvr>
                                      <p:tavLst>
                                        <p:tav tm="0">
                                          <p:val>
                                            <p:strVal val="#ppt_x"/>
                                          </p:val>
                                        </p:tav>
                                        <p:tav tm="100000">
                                          <p:val>
                                            <p:strVal val="#ppt_x"/>
                                          </p:val>
                                        </p:tav>
                                      </p:tavLst>
                                    </p:anim>
                                    <p:anim calcmode="lin" valueType="num">
                                      <p:cBhvr additive="base">
                                        <p:cTn id="38" dur="500" fill="hold"/>
                                        <p:tgtEl>
                                          <p:spTgt spid="44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444"/>
                                        </p:tgtEl>
                                        <p:attrNameLst>
                                          <p:attrName>style.visibility</p:attrName>
                                        </p:attrNameLst>
                                      </p:cBhvr>
                                      <p:to>
                                        <p:strVal val="visible"/>
                                      </p:to>
                                    </p:set>
                                    <p:anim calcmode="lin" valueType="num">
                                      <p:cBhvr additive="base">
                                        <p:cTn id="42" dur="500" fill="hold"/>
                                        <p:tgtEl>
                                          <p:spTgt spid="444"/>
                                        </p:tgtEl>
                                        <p:attrNameLst>
                                          <p:attrName>ppt_x</p:attrName>
                                        </p:attrNameLst>
                                      </p:cBhvr>
                                      <p:tavLst>
                                        <p:tav tm="0">
                                          <p:val>
                                            <p:strVal val="#ppt_x"/>
                                          </p:val>
                                        </p:tav>
                                        <p:tav tm="100000">
                                          <p:val>
                                            <p:strVal val="#ppt_x"/>
                                          </p:val>
                                        </p:tav>
                                      </p:tavLst>
                                    </p:anim>
                                    <p:anim calcmode="lin" valueType="num">
                                      <p:cBhvr additive="base">
                                        <p:cTn id="43" dur="500" fill="hold"/>
                                        <p:tgtEl>
                                          <p:spTgt spid="44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445"/>
                                        </p:tgtEl>
                                        <p:attrNameLst>
                                          <p:attrName>style.visibility</p:attrName>
                                        </p:attrNameLst>
                                      </p:cBhvr>
                                      <p:to>
                                        <p:strVal val="visible"/>
                                      </p:to>
                                    </p:set>
                                    <p:anim calcmode="lin" valueType="num">
                                      <p:cBhvr additive="base">
                                        <p:cTn id="47" dur="500" fill="hold"/>
                                        <p:tgtEl>
                                          <p:spTgt spid="445"/>
                                        </p:tgtEl>
                                        <p:attrNameLst>
                                          <p:attrName>ppt_x</p:attrName>
                                        </p:attrNameLst>
                                      </p:cBhvr>
                                      <p:tavLst>
                                        <p:tav tm="0">
                                          <p:val>
                                            <p:strVal val="#ppt_x"/>
                                          </p:val>
                                        </p:tav>
                                        <p:tav tm="100000">
                                          <p:val>
                                            <p:strVal val="#ppt_x"/>
                                          </p:val>
                                        </p:tav>
                                      </p:tavLst>
                                    </p:anim>
                                    <p:anim calcmode="lin" valueType="num">
                                      <p:cBhvr additive="base">
                                        <p:cTn id="48" dur="500" fill="hold"/>
                                        <p:tgtEl>
                                          <p:spTgt spid="44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46"/>
                                        </p:tgtEl>
                                        <p:attrNameLst>
                                          <p:attrName>style.visibility</p:attrName>
                                        </p:attrNameLst>
                                      </p:cBhvr>
                                      <p:to>
                                        <p:strVal val="visible"/>
                                      </p:to>
                                    </p:set>
                                    <p:anim calcmode="lin" valueType="num">
                                      <p:cBhvr additive="base">
                                        <p:cTn id="52" dur="500" fill="hold"/>
                                        <p:tgtEl>
                                          <p:spTgt spid="446"/>
                                        </p:tgtEl>
                                        <p:attrNameLst>
                                          <p:attrName>ppt_x</p:attrName>
                                        </p:attrNameLst>
                                      </p:cBhvr>
                                      <p:tavLst>
                                        <p:tav tm="0">
                                          <p:val>
                                            <p:strVal val="#ppt_x"/>
                                          </p:val>
                                        </p:tav>
                                        <p:tav tm="100000">
                                          <p:val>
                                            <p:strVal val="#ppt_x"/>
                                          </p:val>
                                        </p:tav>
                                      </p:tavLst>
                                    </p:anim>
                                    <p:anim calcmode="lin" valueType="num">
                                      <p:cBhvr additive="base">
                                        <p:cTn id="53" dur="500" fill="hold"/>
                                        <p:tgtEl>
                                          <p:spTgt spid="44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47"/>
                                        </p:tgtEl>
                                        <p:attrNameLst>
                                          <p:attrName>style.visibility</p:attrName>
                                        </p:attrNameLst>
                                      </p:cBhvr>
                                      <p:to>
                                        <p:strVal val="visible"/>
                                      </p:to>
                                    </p:set>
                                    <p:anim calcmode="lin" valueType="num">
                                      <p:cBhvr additive="base">
                                        <p:cTn id="57" dur="500" fill="hold"/>
                                        <p:tgtEl>
                                          <p:spTgt spid="447"/>
                                        </p:tgtEl>
                                        <p:attrNameLst>
                                          <p:attrName>ppt_x</p:attrName>
                                        </p:attrNameLst>
                                      </p:cBhvr>
                                      <p:tavLst>
                                        <p:tav tm="0">
                                          <p:val>
                                            <p:strVal val="#ppt_x"/>
                                          </p:val>
                                        </p:tav>
                                        <p:tav tm="100000">
                                          <p:val>
                                            <p:strVal val="#ppt_x"/>
                                          </p:val>
                                        </p:tav>
                                      </p:tavLst>
                                    </p:anim>
                                    <p:anim calcmode="lin" valueType="num">
                                      <p:cBhvr additive="base">
                                        <p:cTn id="58" dur="500" fill="hold"/>
                                        <p:tgtEl>
                                          <p:spTgt spid="44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448"/>
                                        </p:tgtEl>
                                        <p:attrNameLst>
                                          <p:attrName>style.visibility</p:attrName>
                                        </p:attrNameLst>
                                      </p:cBhvr>
                                      <p:to>
                                        <p:strVal val="visible"/>
                                      </p:to>
                                    </p:set>
                                    <p:anim calcmode="lin" valueType="num">
                                      <p:cBhvr additive="base">
                                        <p:cTn id="62" dur="500" fill="hold"/>
                                        <p:tgtEl>
                                          <p:spTgt spid="448"/>
                                        </p:tgtEl>
                                        <p:attrNameLst>
                                          <p:attrName>ppt_x</p:attrName>
                                        </p:attrNameLst>
                                      </p:cBhvr>
                                      <p:tavLst>
                                        <p:tav tm="0">
                                          <p:val>
                                            <p:strVal val="#ppt_x"/>
                                          </p:val>
                                        </p:tav>
                                        <p:tav tm="100000">
                                          <p:val>
                                            <p:strVal val="#ppt_x"/>
                                          </p:val>
                                        </p:tav>
                                      </p:tavLst>
                                    </p:anim>
                                    <p:anim calcmode="lin" valueType="num">
                                      <p:cBhvr additive="base">
                                        <p:cTn id="63" dur="500" fill="hold"/>
                                        <p:tgtEl>
                                          <p:spTgt spid="448"/>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449"/>
                                        </p:tgtEl>
                                        <p:attrNameLst>
                                          <p:attrName>style.visibility</p:attrName>
                                        </p:attrNameLst>
                                      </p:cBhvr>
                                      <p:to>
                                        <p:strVal val="visible"/>
                                      </p:to>
                                    </p:set>
                                    <p:anim calcmode="lin" valueType="num">
                                      <p:cBhvr additive="base">
                                        <p:cTn id="67" dur="500" fill="hold"/>
                                        <p:tgtEl>
                                          <p:spTgt spid="449"/>
                                        </p:tgtEl>
                                        <p:attrNameLst>
                                          <p:attrName>ppt_x</p:attrName>
                                        </p:attrNameLst>
                                      </p:cBhvr>
                                      <p:tavLst>
                                        <p:tav tm="0">
                                          <p:val>
                                            <p:strVal val="#ppt_x"/>
                                          </p:val>
                                        </p:tav>
                                        <p:tav tm="100000">
                                          <p:val>
                                            <p:strVal val="#ppt_x"/>
                                          </p:val>
                                        </p:tav>
                                      </p:tavLst>
                                    </p:anim>
                                    <p:anim calcmode="lin" valueType="num">
                                      <p:cBhvr additive="base">
                                        <p:cTn id="68" dur="500" fill="hold"/>
                                        <p:tgtEl>
                                          <p:spTgt spid="449"/>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450"/>
                                        </p:tgtEl>
                                        <p:attrNameLst>
                                          <p:attrName>style.visibility</p:attrName>
                                        </p:attrNameLst>
                                      </p:cBhvr>
                                      <p:to>
                                        <p:strVal val="visible"/>
                                      </p:to>
                                    </p:set>
                                    <p:anim calcmode="lin" valueType="num">
                                      <p:cBhvr additive="base">
                                        <p:cTn id="72" dur="500" fill="hold"/>
                                        <p:tgtEl>
                                          <p:spTgt spid="450"/>
                                        </p:tgtEl>
                                        <p:attrNameLst>
                                          <p:attrName>ppt_x</p:attrName>
                                        </p:attrNameLst>
                                      </p:cBhvr>
                                      <p:tavLst>
                                        <p:tav tm="0">
                                          <p:val>
                                            <p:strVal val="#ppt_x"/>
                                          </p:val>
                                        </p:tav>
                                        <p:tav tm="100000">
                                          <p:val>
                                            <p:strVal val="#ppt_x"/>
                                          </p:val>
                                        </p:tav>
                                      </p:tavLst>
                                    </p:anim>
                                    <p:anim calcmode="lin" valueType="num">
                                      <p:cBhvr additive="base">
                                        <p:cTn id="73" dur="500" fill="hold"/>
                                        <p:tgtEl>
                                          <p:spTgt spid="450"/>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451"/>
                                        </p:tgtEl>
                                        <p:attrNameLst>
                                          <p:attrName>style.visibility</p:attrName>
                                        </p:attrNameLst>
                                      </p:cBhvr>
                                      <p:to>
                                        <p:strVal val="visible"/>
                                      </p:to>
                                    </p:set>
                                    <p:anim calcmode="lin" valueType="num">
                                      <p:cBhvr additive="base">
                                        <p:cTn id="77" dur="500" fill="hold"/>
                                        <p:tgtEl>
                                          <p:spTgt spid="451"/>
                                        </p:tgtEl>
                                        <p:attrNameLst>
                                          <p:attrName>ppt_x</p:attrName>
                                        </p:attrNameLst>
                                      </p:cBhvr>
                                      <p:tavLst>
                                        <p:tav tm="0">
                                          <p:val>
                                            <p:strVal val="#ppt_x"/>
                                          </p:val>
                                        </p:tav>
                                        <p:tav tm="100000">
                                          <p:val>
                                            <p:strVal val="#ppt_x"/>
                                          </p:val>
                                        </p:tav>
                                      </p:tavLst>
                                    </p:anim>
                                    <p:anim calcmode="lin" valueType="num">
                                      <p:cBhvr additive="base">
                                        <p:cTn id="78" dur="500" fill="hold"/>
                                        <p:tgtEl>
                                          <p:spTgt spid="451"/>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nodeType="afterEffect">
                                  <p:stCondLst>
                                    <p:cond delay="0"/>
                                  </p:stCondLst>
                                  <p:childTnLst>
                                    <p:set>
                                      <p:cBhvr>
                                        <p:cTn id="81" dur="1" fill="hold">
                                          <p:stCondLst>
                                            <p:cond delay="0"/>
                                          </p:stCondLst>
                                        </p:cTn>
                                        <p:tgtEl>
                                          <p:spTgt spid="452"/>
                                        </p:tgtEl>
                                        <p:attrNameLst>
                                          <p:attrName>style.visibility</p:attrName>
                                        </p:attrNameLst>
                                      </p:cBhvr>
                                      <p:to>
                                        <p:strVal val="visible"/>
                                      </p:to>
                                    </p:set>
                                    <p:anim calcmode="lin" valueType="num">
                                      <p:cBhvr additive="base">
                                        <p:cTn id="82" dur="500" fill="hold"/>
                                        <p:tgtEl>
                                          <p:spTgt spid="452"/>
                                        </p:tgtEl>
                                        <p:attrNameLst>
                                          <p:attrName>ppt_x</p:attrName>
                                        </p:attrNameLst>
                                      </p:cBhvr>
                                      <p:tavLst>
                                        <p:tav tm="0">
                                          <p:val>
                                            <p:strVal val="#ppt_x"/>
                                          </p:val>
                                        </p:tav>
                                        <p:tav tm="100000">
                                          <p:val>
                                            <p:strVal val="#ppt_x"/>
                                          </p:val>
                                        </p:tav>
                                      </p:tavLst>
                                    </p:anim>
                                    <p:anim calcmode="lin" valueType="num">
                                      <p:cBhvr additive="base">
                                        <p:cTn id="83" dur="500" fill="hold"/>
                                        <p:tgtEl>
                                          <p:spTgt spid="45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453"/>
                                        </p:tgtEl>
                                        <p:attrNameLst>
                                          <p:attrName>style.visibility</p:attrName>
                                        </p:attrNameLst>
                                      </p:cBhvr>
                                      <p:to>
                                        <p:strVal val="visible"/>
                                      </p:to>
                                    </p:set>
                                    <p:anim calcmode="lin" valueType="num">
                                      <p:cBhvr additive="base">
                                        <p:cTn id="87" dur="500" fill="hold"/>
                                        <p:tgtEl>
                                          <p:spTgt spid="453"/>
                                        </p:tgtEl>
                                        <p:attrNameLst>
                                          <p:attrName>ppt_x</p:attrName>
                                        </p:attrNameLst>
                                      </p:cBhvr>
                                      <p:tavLst>
                                        <p:tav tm="0">
                                          <p:val>
                                            <p:strVal val="#ppt_x"/>
                                          </p:val>
                                        </p:tav>
                                        <p:tav tm="100000">
                                          <p:val>
                                            <p:strVal val="#ppt_x"/>
                                          </p:val>
                                        </p:tav>
                                      </p:tavLst>
                                    </p:anim>
                                    <p:anim calcmode="lin" valueType="num">
                                      <p:cBhvr additive="base">
                                        <p:cTn id="88" dur="500" fill="hold"/>
                                        <p:tgtEl>
                                          <p:spTgt spid="453"/>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nodeType="afterEffect">
                                  <p:stCondLst>
                                    <p:cond delay="0"/>
                                  </p:stCondLst>
                                  <p:childTnLst>
                                    <p:set>
                                      <p:cBhvr>
                                        <p:cTn id="91" dur="1" fill="hold">
                                          <p:stCondLst>
                                            <p:cond delay="0"/>
                                          </p:stCondLst>
                                        </p:cTn>
                                        <p:tgtEl>
                                          <p:spTgt spid="454"/>
                                        </p:tgtEl>
                                        <p:attrNameLst>
                                          <p:attrName>style.visibility</p:attrName>
                                        </p:attrNameLst>
                                      </p:cBhvr>
                                      <p:to>
                                        <p:strVal val="visible"/>
                                      </p:to>
                                    </p:set>
                                    <p:anim calcmode="lin" valueType="num">
                                      <p:cBhvr additive="base">
                                        <p:cTn id="92" dur="500" fill="hold"/>
                                        <p:tgtEl>
                                          <p:spTgt spid="454"/>
                                        </p:tgtEl>
                                        <p:attrNameLst>
                                          <p:attrName>ppt_x</p:attrName>
                                        </p:attrNameLst>
                                      </p:cBhvr>
                                      <p:tavLst>
                                        <p:tav tm="0">
                                          <p:val>
                                            <p:strVal val="#ppt_x"/>
                                          </p:val>
                                        </p:tav>
                                        <p:tav tm="100000">
                                          <p:val>
                                            <p:strVal val="#ppt_x"/>
                                          </p:val>
                                        </p:tav>
                                      </p:tavLst>
                                    </p:anim>
                                    <p:anim calcmode="lin" valueType="num">
                                      <p:cBhvr additive="base">
                                        <p:cTn id="93" dur="500" fill="hold"/>
                                        <p:tgtEl>
                                          <p:spTgt spid="454"/>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nodeType="afterEffect">
                                  <p:stCondLst>
                                    <p:cond delay="0"/>
                                  </p:stCondLst>
                                  <p:childTnLst>
                                    <p:set>
                                      <p:cBhvr>
                                        <p:cTn id="96" dur="1" fill="hold">
                                          <p:stCondLst>
                                            <p:cond delay="0"/>
                                          </p:stCondLst>
                                        </p:cTn>
                                        <p:tgtEl>
                                          <p:spTgt spid="455"/>
                                        </p:tgtEl>
                                        <p:attrNameLst>
                                          <p:attrName>style.visibility</p:attrName>
                                        </p:attrNameLst>
                                      </p:cBhvr>
                                      <p:to>
                                        <p:strVal val="visible"/>
                                      </p:to>
                                    </p:set>
                                    <p:anim calcmode="lin" valueType="num">
                                      <p:cBhvr additive="base">
                                        <p:cTn id="97" dur="500" fill="hold"/>
                                        <p:tgtEl>
                                          <p:spTgt spid="455"/>
                                        </p:tgtEl>
                                        <p:attrNameLst>
                                          <p:attrName>ppt_x</p:attrName>
                                        </p:attrNameLst>
                                      </p:cBhvr>
                                      <p:tavLst>
                                        <p:tav tm="0">
                                          <p:val>
                                            <p:strVal val="#ppt_x"/>
                                          </p:val>
                                        </p:tav>
                                        <p:tav tm="100000">
                                          <p:val>
                                            <p:strVal val="#ppt_x"/>
                                          </p:val>
                                        </p:tav>
                                      </p:tavLst>
                                    </p:anim>
                                    <p:anim calcmode="lin" valueType="num">
                                      <p:cBhvr additive="base">
                                        <p:cTn id="98" dur="500" fill="hold"/>
                                        <p:tgtEl>
                                          <p:spTgt spid="455"/>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nodeType="afterEffect">
                                  <p:stCondLst>
                                    <p:cond delay="0"/>
                                  </p:stCondLst>
                                  <p:childTnLst>
                                    <p:set>
                                      <p:cBhvr>
                                        <p:cTn id="101" dur="1" fill="hold">
                                          <p:stCondLst>
                                            <p:cond delay="0"/>
                                          </p:stCondLst>
                                        </p:cTn>
                                        <p:tgtEl>
                                          <p:spTgt spid="456"/>
                                        </p:tgtEl>
                                        <p:attrNameLst>
                                          <p:attrName>style.visibility</p:attrName>
                                        </p:attrNameLst>
                                      </p:cBhvr>
                                      <p:to>
                                        <p:strVal val="visible"/>
                                      </p:to>
                                    </p:set>
                                    <p:anim calcmode="lin" valueType="num">
                                      <p:cBhvr additive="base">
                                        <p:cTn id="102" dur="500" fill="hold"/>
                                        <p:tgtEl>
                                          <p:spTgt spid="456"/>
                                        </p:tgtEl>
                                        <p:attrNameLst>
                                          <p:attrName>ppt_x</p:attrName>
                                        </p:attrNameLst>
                                      </p:cBhvr>
                                      <p:tavLst>
                                        <p:tav tm="0">
                                          <p:val>
                                            <p:strVal val="#ppt_x"/>
                                          </p:val>
                                        </p:tav>
                                        <p:tav tm="100000">
                                          <p:val>
                                            <p:strVal val="#ppt_x"/>
                                          </p:val>
                                        </p:tav>
                                      </p:tavLst>
                                    </p:anim>
                                    <p:anim calcmode="lin" valueType="num">
                                      <p:cBhvr additive="base">
                                        <p:cTn id="103" dur="500" fill="hold"/>
                                        <p:tgtEl>
                                          <p:spTgt spid="456"/>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nodeType="afterEffect">
                                  <p:stCondLst>
                                    <p:cond delay="0"/>
                                  </p:stCondLst>
                                  <p:childTnLst>
                                    <p:set>
                                      <p:cBhvr>
                                        <p:cTn id="106" dur="1" fill="hold">
                                          <p:stCondLst>
                                            <p:cond delay="0"/>
                                          </p:stCondLst>
                                        </p:cTn>
                                        <p:tgtEl>
                                          <p:spTgt spid="457"/>
                                        </p:tgtEl>
                                        <p:attrNameLst>
                                          <p:attrName>style.visibility</p:attrName>
                                        </p:attrNameLst>
                                      </p:cBhvr>
                                      <p:to>
                                        <p:strVal val="visible"/>
                                      </p:to>
                                    </p:set>
                                    <p:anim calcmode="lin" valueType="num">
                                      <p:cBhvr additive="base">
                                        <p:cTn id="107" dur="500" fill="hold"/>
                                        <p:tgtEl>
                                          <p:spTgt spid="457"/>
                                        </p:tgtEl>
                                        <p:attrNameLst>
                                          <p:attrName>ppt_x</p:attrName>
                                        </p:attrNameLst>
                                      </p:cBhvr>
                                      <p:tavLst>
                                        <p:tav tm="0">
                                          <p:val>
                                            <p:strVal val="#ppt_x"/>
                                          </p:val>
                                        </p:tav>
                                        <p:tav tm="100000">
                                          <p:val>
                                            <p:strVal val="#ppt_x"/>
                                          </p:val>
                                        </p:tav>
                                      </p:tavLst>
                                    </p:anim>
                                    <p:anim calcmode="lin" valueType="num">
                                      <p:cBhvr additive="base">
                                        <p:cTn id="108" dur="500" fill="hold"/>
                                        <p:tgtEl>
                                          <p:spTgt spid="457"/>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nodeType="afterEffect">
                                  <p:stCondLst>
                                    <p:cond delay="0"/>
                                  </p:stCondLst>
                                  <p:childTnLst>
                                    <p:set>
                                      <p:cBhvr>
                                        <p:cTn id="111" dur="1" fill="hold">
                                          <p:stCondLst>
                                            <p:cond delay="0"/>
                                          </p:stCondLst>
                                        </p:cTn>
                                        <p:tgtEl>
                                          <p:spTgt spid="458"/>
                                        </p:tgtEl>
                                        <p:attrNameLst>
                                          <p:attrName>style.visibility</p:attrName>
                                        </p:attrNameLst>
                                      </p:cBhvr>
                                      <p:to>
                                        <p:strVal val="visible"/>
                                      </p:to>
                                    </p:set>
                                    <p:anim calcmode="lin" valueType="num">
                                      <p:cBhvr additive="base">
                                        <p:cTn id="112" dur="500" fill="hold"/>
                                        <p:tgtEl>
                                          <p:spTgt spid="458"/>
                                        </p:tgtEl>
                                        <p:attrNameLst>
                                          <p:attrName>ppt_x</p:attrName>
                                        </p:attrNameLst>
                                      </p:cBhvr>
                                      <p:tavLst>
                                        <p:tav tm="0">
                                          <p:val>
                                            <p:strVal val="#ppt_x"/>
                                          </p:val>
                                        </p:tav>
                                        <p:tav tm="100000">
                                          <p:val>
                                            <p:strVal val="#ppt_x"/>
                                          </p:val>
                                        </p:tav>
                                      </p:tavLst>
                                    </p:anim>
                                    <p:anim calcmode="lin" valueType="num">
                                      <p:cBhvr additive="base">
                                        <p:cTn id="113" dur="500" fill="hold"/>
                                        <p:tgtEl>
                                          <p:spTgt spid="458"/>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fill="hold" nodeType="afterEffect">
                                  <p:stCondLst>
                                    <p:cond delay="0"/>
                                  </p:stCondLst>
                                  <p:childTnLst>
                                    <p:set>
                                      <p:cBhvr>
                                        <p:cTn id="116" dur="1" fill="hold">
                                          <p:stCondLst>
                                            <p:cond delay="0"/>
                                          </p:stCondLst>
                                        </p:cTn>
                                        <p:tgtEl>
                                          <p:spTgt spid="459"/>
                                        </p:tgtEl>
                                        <p:attrNameLst>
                                          <p:attrName>style.visibility</p:attrName>
                                        </p:attrNameLst>
                                      </p:cBhvr>
                                      <p:to>
                                        <p:strVal val="visible"/>
                                      </p:to>
                                    </p:set>
                                    <p:anim calcmode="lin" valueType="num">
                                      <p:cBhvr additive="base">
                                        <p:cTn id="117" dur="500" fill="hold"/>
                                        <p:tgtEl>
                                          <p:spTgt spid="459"/>
                                        </p:tgtEl>
                                        <p:attrNameLst>
                                          <p:attrName>ppt_x</p:attrName>
                                        </p:attrNameLst>
                                      </p:cBhvr>
                                      <p:tavLst>
                                        <p:tav tm="0">
                                          <p:val>
                                            <p:strVal val="#ppt_x"/>
                                          </p:val>
                                        </p:tav>
                                        <p:tav tm="100000">
                                          <p:val>
                                            <p:strVal val="#ppt_x"/>
                                          </p:val>
                                        </p:tav>
                                      </p:tavLst>
                                    </p:anim>
                                    <p:anim calcmode="lin" valueType="num">
                                      <p:cBhvr additive="base">
                                        <p:cTn id="118" dur="500" fill="hold"/>
                                        <p:tgtEl>
                                          <p:spTgt spid="459"/>
                                        </p:tgtEl>
                                        <p:attrNameLst>
                                          <p:attrName>ppt_y</p:attrName>
                                        </p:attrNameLst>
                                      </p:cBhvr>
                                      <p:tavLst>
                                        <p:tav tm="0">
                                          <p:val>
                                            <p:strVal val="1+#ppt_h/2"/>
                                          </p:val>
                                        </p:tav>
                                        <p:tav tm="100000">
                                          <p:val>
                                            <p:strVal val="#ppt_y"/>
                                          </p:val>
                                        </p:tav>
                                      </p:tavLst>
                                    </p:anim>
                                  </p:childTnLst>
                                </p:cTn>
                              </p:par>
                            </p:childTnLst>
                          </p:cTn>
                        </p:par>
                        <p:par>
                          <p:cTn id="119" fill="hold">
                            <p:stCondLst>
                              <p:cond delay="11500"/>
                            </p:stCondLst>
                            <p:childTnLst>
                              <p:par>
                                <p:cTn id="120" presetID="2" presetClass="entr" presetSubtype="4" fill="hold" nodeType="afterEffect">
                                  <p:stCondLst>
                                    <p:cond delay="0"/>
                                  </p:stCondLst>
                                  <p:childTnLst>
                                    <p:set>
                                      <p:cBhvr>
                                        <p:cTn id="121" dur="1" fill="hold">
                                          <p:stCondLst>
                                            <p:cond delay="0"/>
                                          </p:stCondLst>
                                        </p:cTn>
                                        <p:tgtEl>
                                          <p:spTgt spid="460"/>
                                        </p:tgtEl>
                                        <p:attrNameLst>
                                          <p:attrName>style.visibility</p:attrName>
                                        </p:attrNameLst>
                                      </p:cBhvr>
                                      <p:to>
                                        <p:strVal val="visible"/>
                                      </p:to>
                                    </p:set>
                                    <p:anim calcmode="lin" valueType="num">
                                      <p:cBhvr additive="base">
                                        <p:cTn id="122" dur="500" fill="hold"/>
                                        <p:tgtEl>
                                          <p:spTgt spid="460"/>
                                        </p:tgtEl>
                                        <p:attrNameLst>
                                          <p:attrName>ppt_x</p:attrName>
                                        </p:attrNameLst>
                                      </p:cBhvr>
                                      <p:tavLst>
                                        <p:tav tm="0">
                                          <p:val>
                                            <p:strVal val="#ppt_x"/>
                                          </p:val>
                                        </p:tav>
                                        <p:tav tm="100000">
                                          <p:val>
                                            <p:strVal val="#ppt_x"/>
                                          </p:val>
                                        </p:tav>
                                      </p:tavLst>
                                    </p:anim>
                                    <p:anim calcmode="lin" valueType="num">
                                      <p:cBhvr additive="base">
                                        <p:cTn id="123" dur="500" fill="hold"/>
                                        <p:tgtEl>
                                          <p:spTgt spid="460"/>
                                        </p:tgtEl>
                                        <p:attrNameLst>
                                          <p:attrName>ppt_y</p:attrName>
                                        </p:attrNameLst>
                                      </p:cBhvr>
                                      <p:tavLst>
                                        <p:tav tm="0">
                                          <p:val>
                                            <p:strVal val="1+#ppt_h/2"/>
                                          </p:val>
                                        </p:tav>
                                        <p:tav tm="100000">
                                          <p:val>
                                            <p:strVal val="#ppt_y"/>
                                          </p:val>
                                        </p:tav>
                                      </p:tavLst>
                                    </p:anim>
                                  </p:childTnLst>
                                </p:cTn>
                              </p:par>
                            </p:childTnLst>
                          </p:cTn>
                        </p:par>
                        <p:par>
                          <p:cTn id="124" fill="hold">
                            <p:stCondLst>
                              <p:cond delay="12000"/>
                            </p:stCondLst>
                            <p:childTnLst>
                              <p:par>
                                <p:cTn id="125" presetID="2" presetClass="entr" presetSubtype="4" fill="hold" nodeType="afterEffect">
                                  <p:stCondLst>
                                    <p:cond delay="0"/>
                                  </p:stCondLst>
                                  <p:childTnLst>
                                    <p:set>
                                      <p:cBhvr>
                                        <p:cTn id="126" dur="1" fill="hold">
                                          <p:stCondLst>
                                            <p:cond delay="0"/>
                                          </p:stCondLst>
                                        </p:cTn>
                                        <p:tgtEl>
                                          <p:spTgt spid="461"/>
                                        </p:tgtEl>
                                        <p:attrNameLst>
                                          <p:attrName>style.visibility</p:attrName>
                                        </p:attrNameLst>
                                      </p:cBhvr>
                                      <p:to>
                                        <p:strVal val="visible"/>
                                      </p:to>
                                    </p:set>
                                    <p:anim calcmode="lin" valueType="num">
                                      <p:cBhvr additive="base">
                                        <p:cTn id="127" dur="500" fill="hold"/>
                                        <p:tgtEl>
                                          <p:spTgt spid="461"/>
                                        </p:tgtEl>
                                        <p:attrNameLst>
                                          <p:attrName>ppt_x</p:attrName>
                                        </p:attrNameLst>
                                      </p:cBhvr>
                                      <p:tavLst>
                                        <p:tav tm="0">
                                          <p:val>
                                            <p:strVal val="#ppt_x"/>
                                          </p:val>
                                        </p:tav>
                                        <p:tav tm="100000">
                                          <p:val>
                                            <p:strVal val="#ppt_x"/>
                                          </p:val>
                                        </p:tav>
                                      </p:tavLst>
                                    </p:anim>
                                    <p:anim calcmode="lin" valueType="num">
                                      <p:cBhvr additive="base">
                                        <p:cTn id="128" dur="500" fill="hold"/>
                                        <p:tgtEl>
                                          <p:spTgt spid="461"/>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2" presetClass="entr" presetSubtype="4" fill="hold" nodeType="afterEffect">
                                  <p:stCondLst>
                                    <p:cond delay="0"/>
                                  </p:stCondLst>
                                  <p:childTnLst>
                                    <p:set>
                                      <p:cBhvr>
                                        <p:cTn id="131" dur="1" fill="hold">
                                          <p:stCondLst>
                                            <p:cond delay="0"/>
                                          </p:stCondLst>
                                        </p:cTn>
                                        <p:tgtEl>
                                          <p:spTgt spid="462"/>
                                        </p:tgtEl>
                                        <p:attrNameLst>
                                          <p:attrName>style.visibility</p:attrName>
                                        </p:attrNameLst>
                                      </p:cBhvr>
                                      <p:to>
                                        <p:strVal val="visible"/>
                                      </p:to>
                                    </p:set>
                                    <p:anim calcmode="lin" valueType="num">
                                      <p:cBhvr additive="base">
                                        <p:cTn id="132" dur="500" fill="hold"/>
                                        <p:tgtEl>
                                          <p:spTgt spid="462"/>
                                        </p:tgtEl>
                                        <p:attrNameLst>
                                          <p:attrName>ppt_x</p:attrName>
                                        </p:attrNameLst>
                                      </p:cBhvr>
                                      <p:tavLst>
                                        <p:tav tm="0">
                                          <p:val>
                                            <p:strVal val="#ppt_x"/>
                                          </p:val>
                                        </p:tav>
                                        <p:tav tm="100000">
                                          <p:val>
                                            <p:strVal val="#ppt_x"/>
                                          </p:val>
                                        </p:tav>
                                      </p:tavLst>
                                    </p:anim>
                                    <p:anim calcmode="lin" valueType="num">
                                      <p:cBhvr additive="base">
                                        <p:cTn id="133" dur="500" fill="hold"/>
                                        <p:tgtEl>
                                          <p:spTgt spid="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endParaRPr lang="zh-CN" altLang="en-US" sz="3600">
              <a:cs typeface="+mn-ea"/>
              <a:sym typeface="+mn-lt"/>
            </a:endParaRPr>
          </a:p>
        </p:txBody>
      </p:sp>
      <p:sp>
        <p:nvSpPr>
          <p:cNvPr id="62" name="矩形 61"/>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8" name="矩形 7"/>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产品展示</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3970655" cy="367030"/>
          </a:xfrm>
          <a:prstGeom prst="rect">
            <a:avLst/>
          </a:prstGeom>
        </p:spPr>
        <p:txBody>
          <a:bodyPr wrap="square" lIns="91436" tIns="45718" rIns="91436" bIns="45718">
            <a:spAutoFit/>
          </a:bodyPr>
          <a:lstStyle/>
          <a:p>
            <a:pPr eaLnBrk="1" hangingPunct="1"/>
            <a:r>
              <a:rPr lang="en-US" altLang="zh-CN">
                <a:solidFill>
                  <a:schemeClr val="bg1"/>
                </a:solidFill>
                <a:latin typeface="Arial" panose="020B0604020202020204" pitchFamily="34" charset="0"/>
                <a:sym typeface="Arial" panose="020B0604020202020204" pitchFamily="34" charset="0"/>
              </a:rPr>
              <a:t>FEATURED SUPPLIERS</a:t>
            </a:r>
            <a:endParaRPr lang="en-US" altLang="zh-CN">
              <a:solidFill>
                <a:schemeClr val="bg1"/>
              </a:solidFill>
              <a:cs typeface="+mn-ea"/>
              <a:sym typeface="+mn-lt"/>
            </a:endParaRPr>
          </a:p>
        </p:txBody>
      </p:sp>
      <p:pic>
        <p:nvPicPr>
          <p:cNvPr id="465" name="image206.png" descr="image206.png"/>
          <p:cNvPicPr>
            <a:picLocks noChangeAspect="1"/>
          </p:cNvPicPr>
          <p:nvPr/>
        </p:nvPicPr>
        <p:blipFill>
          <a:blip r:embed="rId3"/>
          <a:stretch>
            <a:fillRect/>
          </a:stretch>
        </p:blipFill>
        <p:spPr>
          <a:xfrm>
            <a:off x="1114611" y="1120793"/>
            <a:ext cx="3419477" cy="504827"/>
          </a:xfrm>
          <a:prstGeom prst="rect">
            <a:avLst/>
          </a:prstGeom>
          <a:ln w="12700">
            <a:miter lim="400000"/>
            <a:headEnd/>
            <a:tailEnd/>
          </a:ln>
        </p:spPr>
      </p:pic>
      <p:pic>
        <p:nvPicPr>
          <p:cNvPr id="466" name="image207.png" descr="image207.png"/>
          <p:cNvPicPr>
            <a:picLocks noChangeAspect="1"/>
          </p:cNvPicPr>
          <p:nvPr/>
        </p:nvPicPr>
        <p:blipFill>
          <a:blip r:embed="rId4"/>
          <a:stretch>
            <a:fillRect/>
          </a:stretch>
        </p:blipFill>
        <p:spPr>
          <a:xfrm>
            <a:off x="5257927" y="3281804"/>
            <a:ext cx="2439275" cy="576069"/>
          </a:xfrm>
          <a:prstGeom prst="rect">
            <a:avLst/>
          </a:prstGeom>
          <a:ln w="12700">
            <a:miter lim="400000"/>
            <a:headEnd/>
            <a:tailEnd/>
          </a:ln>
        </p:spPr>
      </p:pic>
      <p:pic>
        <p:nvPicPr>
          <p:cNvPr id="467" name="image208.png" descr="image208.png"/>
          <p:cNvPicPr>
            <a:picLocks noChangeAspect="1"/>
          </p:cNvPicPr>
          <p:nvPr/>
        </p:nvPicPr>
        <p:blipFill>
          <a:blip r:embed="rId5"/>
          <a:stretch>
            <a:fillRect/>
          </a:stretch>
        </p:blipFill>
        <p:spPr>
          <a:xfrm>
            <a:off x="3241703" y="2157879"/>
            <a:ext cx="1545321" cy="576069"/>
          </a:xfrm>
          <a:prstGeom prst="rect">
            <a:avLst/>
          </a:prstGeom>
          <a:ln w="12700">
            <a:miter lim="400000"/>
            <a:headEnd/>
            <a:tailEnd/>
          </a:ln>
        </p:spPr>
      </p:pic>
      <p:pic>
        <p:nvPicPr>
          <p:cNvPr id="468" name="image209.png" descr="image209.png"/>
          <p:cNvPicPr>
            <a:picLocks noChangeAspect="1"/>
          </p:cNvPicPr>
          <p:nvPr/>
        </p:nvPicPr>
        <p:blipFill>
          <a:blip r:embed="rId6"/>
          <a:stretch>
            <a:fillRect/>
          </a:stretch>
        </p:blipFill>
        <p:spPr>
          <a:xfrm>
            <a:off x="8288340" y="2157879"/>
            <a:ext cx="1362080" cy="628655"/>
          </a:xfrm>
          <a:prstGeom prst="rect">
            <a:avLst/>
          </a:prstGeom>
          <a:ln w="12700">
            <a:miter lim="400000"/>
            <a:headEnd/>
            <a:tailEnd/>
          </a:ln>
        </p:spPr>
      </p:pic>
      <p:pic>
        <p:nvPicPr>
          <p:cNvPr id="469" name="image210.png" descr="image210.png"/>
          <p:cNvPicPr>
            <a:picLocks noChangeAspect="1"/>
          </p:cNvPicPr>
          <p:nvPr/>
        </p:nvPicPr>
        <p:blipFill>
          <a:blip r:embed="rId7"/>
          <a:stretch>
            <a:fillRect/>
          </a:stretch>
        </p:blipFill>
        <p:spPr>
          <a:xfrm>
            <a:off x="5906001" y="1121563"/>
            <a:ext cx="1512173" cy="563187"/>
          </a:xfrm>
          <a:prstGeom prst="rect">
            <a:avLst/>
          </a:prstGeom>
          <a:ln w="12700">
            <a:miter lim="400000"/>
            <a:headEnd/>
            <a:tailEnd/>
          </a:ln>
        </p:spPr>
      </p:pic>
      <p:pic>
        <p:nvPicPr>
          <p:cNvPr id="470" name="image211.png" descr="image211.png"/>
          <p:cNvPicPr>
            <a:picLocks noChangeAspect="1"/>
          </p:cNvPicPr>
          <p:nvPr/>
        </p:nvPicPr>
        <p:blipFill>
          <a:blip r:embed="rId8"/>
          <a:stretch>
            <a:fillRect/>
          </a:stretch>
        </p:blipFill>
        <p:spPr>
          <a:xfrm>
            <a:off x="7562185" y="1121563"/>
            <a:ext cx="2016229" cy="659858"/>
          </a:xfrm>
          <a:prstGeom prst="rect">
            <a:avLst/>
          </a:prstGeom>
          <a:ln w="12700">
            <a:miter lim="400000"/>
            <a:headEnd/>
            <a:tailEnd/>
          </a:ln>
        </p:spPr>
      </p:pic>
      <p:pic>
        <p:nvPicPr>
          <p:cNvPr id="471" name="image212.png" descr="image212.png"/>
          <p:cNvPicPr>
            <a:picLocks noChangeAspect="1"/>
          </p:cNvPicPr>
          <p:nvPr/>
        </p:nvPicPr>
        <p:blipFill>
          <a:blip r:embed="rId9"/>
          <a:stretch>
            <a:fillRect/>
          </a:stretch>
        </p:blipFill>
        <p:spPr>
          <a:xfrm>
            <a:off x="1225481" y="2129676"/>
            <a:ext cx="1771651" cy="676280"/>
          </a:xfrm>
          <a:prstGeom prst="rect">
            <a:avLst/>
          </a:prstGeom>
          <a:ln w="12700">
            <a:miter lim="400000"/>
            <a:headEnd/>
            <a:tailEnd/>
          </a:ln>
        </p:spPr>
      </p:pic>
      <p:pic>
        <p:nvPicPr>
          <p:cNvPr id="472" name="image213.png" descr="image213.png"/>
          <p:cNvPicPr>
            <a:picLocks noChangeAspect="1"/>
          </p:cNvPicPr>
          <p:nvPr/>
        </p:nvPicPr>
        <p:blipFill>
          <a:blip r:embed="rId10"/>
          <a:stretch>
            <a:fillRect/>
          </a:stretch>
        </p:blipFill>
        <p:spPr>
          <a:xfrm>
            <a:off x="5329935" y="4361924"/>
            <a:ext cx="2304260" cy="397022"/>
          </a:xfrm>
          <a:prstGeom prst="rect">
            <a:avLst/>
          </a:prstGeom>
          <a:ln w="12700">
            <a:miter lim="400000"/>
            <a:headEnd/>
            <a:tailEnd/>
          </a:ln>
        </p:spPr>
      </p:pic>
      <p:pic>
        <p:nvPicPr>
          <p:cNvPr id="473" name="image214.png" descr="image214.png"/>
          <p:cNvPicPr>
            <a:picLocks noChangeAspect="1"/>
          </p:cNvPicPr>
          <p:nvPr/>
        </p:nvPicPr>
        <p:blipFill>
          <a:blip r:embed="rId11"/>
          <a:stretch>
            <a:fillRect/>
          </a:stretch>
        </p:blipFill>
        <p:spPr>
          <a:xfrm>
            <a:off x="1297488" y="3209796"/>
            <a:ext cx="1584181" cy="595296"/>
          </a:xfrm>
          <a:prstGeom prst="rect">
            <a:avLst/>
          </a:prstGeom>
          <a:ln w="12700">
            <a:miter lim="400000"/>
            <a:headEnd/>
            <a:tailEnd/>
          </a:ln>
        </p:spPr>
      </p:pic>
      <p:pic>
        <p:nvPicPr>
          <p:cNvPr id="474" name="image215.png" descr="image215.png"/>
          <p:cNvPicPr>
            <a:picLocks noChangeAspect="1"/>
          </p:cNvPicPr>
          <p:nvPr/>
        </p:nvPicPr>
        <p:blipFill>
          <a:blip r:embed="rId12"/>
          <a:stretch>
            <a:fillRect/>
          </a:stretch>
        </p:blipFill>
        <p:spPr>
          <a:xfrm>
            <a:off x="6770097" y="2157879"/>
            <a:ext cx="1440165" cy="599321"/>
          </a:xfrm>
          <a:prstGeom prst="rect">
            <a:avLst/>
          </a:prstGeom>
          <a:ln w="12700">
            <a:miter lim="400000"/>
            <a:headEnd/>
            <a:tailEnd/>
          </a:ln>
        </p:spPr>
      </p:pic>
      <p:pic>
        <p:nvPicPr>
          <p:cNvPr id="475" name="image216.png" descr="image216.png"/>
          <p:cNvPicPr>
            <a:picLocks noChangeAspect="1"/>
          </p:cNvPicPr>
          <p:nvPr/>
        </p:nvPicPr>
        <p:blipFill>
          <a:blip r:embed="rId13"/>
          <a:stretch>
            <a:fillRect/>
          </a:stretch>
        </p:blipFill>
        <p:spPr>
          <a:xfrm>
            <a:off x="8066241" y="3281804"/>
            <a:ext cx="1512173" cy="532864"/>
          </a:xfrm>
          <a:prstGeom prst="rect">
            <a:avLst/>
          </a:prstGeom>
          <a:ln w="12700">
            <a:miter lim="400000"/>
            <a:headEnd/>
            <a:tailEnd/>
          </a:ln>
        </p:spPr>
      </p:pic>
      <p:pic>
        <p:nvPicPr>
          <p:cNvPr id="476" name="image217.png" descr="image217.png"/>
          <p:cNvPicPr>
            <a:picLocks noChangeAspect="1"/>
          </p:cNvPicPr>
          <p:nvPr/>
        </p:nvPicPr>
        <p:blipFill>
          <a:blip r:embed="rId14"/>
          <a:stretch>
            <a:fillRect/>
          </a:stretch>
        </p:blipFill>
        <p:spPr>
          <a:xfrm>
            <a:off x="1297488" y="4229598"/>
            <a:ext cx="1080122" cy="708395"/>
          </a:xfrm>
          <a:prstGeom prst="rect">
            <a:avLst/>
          </a:prstGeom>
          <a:ln w="12700">
            <a:miter lim="400000"/>
            <a:headEnd/>
            <a:tailEnd/>
          </a:ln>
        </p:spPr>
      </p:pic>
      <p:pic>
        <p:nvPicPr>
          <p:cNvPr id="477" name="image219.png" descr="image219.png"/>
          <p:cNvPicPr>
            <a:picLocks noChangeAspect="1"/>
          </p:cNvPicPr>
          <p:nvPr/>
        </p:nvPicPr>
        <p:blipFill>
          <a:blip r:embed="rId15"/>
          <a:stretch>
            <a:fillRect/>
          </a:stretch>
        </p:blipFill>
        <p:spPr>
          <a:xfrm>
            <a:off x="3169695" y="3281804"/>
            <a:ext cx="1495429" cy="533405"/>
          </a:xfrm>
          <a:prstGeom prst="rect">
            <a:avLst/>
          </a:prstGeom>
          <a:ln w="12700">
            <a:miter lim="400000"/>
            <a:headEnd/>
            <a:tailEnd/>
          </a:ln>
        </p:spPr>
      </p:pic>
      <p:pic>
        <p:nvPicPr>
          <p:cNvPr id="478" name="image220.png" descr="image220.png"/>
          <p:cNvPicPr>
            <a:picLocks noChangeAspect="1"/>
          </p:cNvPicPr>
          <p:nvPr/>
        </p:nvPicPr>
        <p:blipFill>
          <a:blip r:embed="rId16"/>
          <a:stretch>
            <a:fillRect/>
          </a:stretch>
        </p:blipFill>
        <p:spPr>
          <a:xfrm>
            <a:off x="5113912" y="2157878"/>
            <a:ext cx="1580373" cy="547866"/>
          </a:xfrm>
          <a:prstGeom prst="rect">
            <a:avLst/>
          </a:prstGeom>
          <a:ln w="12700">
            <a:miter lim="400000"/>
            <a:headEnd/>
            <a:tailEnd/>
          </a:ln>
        </p:spPr>
      </p:pic>
      <p:pic>
        <p:nvPicPr>
          <p:cNvPr id="479" name="image221.png" descr="image221.png"/>
          <p:cNvPicPr>
            <a:picLocks noChangeAspect="1"/>
          </p:cNvPicPr>
          <p:nvPr/>
        </p:nvPicPr>
        <p:blipFill>
          <a:blip r:embed="rId17"/>
          <a:stretch>
            <a:fillRect/>
          </a:stretch>
        </p:blipFill>
        <p:spPr>
          <a:xfrm>
            <a:off x="7809714" y="5236404"/>
            <a:ext cx="636921" cy="576069"/>
          </a:xfrm>
          <a:prstGeom prst="rect">
            <a:avLst/>
          </a:prstGeom>
          <a:ln w="12700">
            <a:miter lim="400000"/>
            <a:headEnd/>
            <a:tailEnd/>
          </a:ln>
        </p:spPr>
      </p:pic>
      <p:pic>
        <p:nvPicPr>
          <p:cNvPr id="480" name="image222.png" descr="image222.png"/>
          <p:cNvPicPr>
            <a:picLocks noChangeAspect="1"/>
          </p:cNvPicPr>
          <p:nvPr/>
        </p:nvPicPr>
        <p:blipFill>
          <a:blip r:embed="rId18"/>
          <a:stretch>
            <a:fillRect/>
          </a:stretch>
        </p:blipFill>
        <p:spPr>
          <a:xfrm>
            <a:off x="7850217" y="4361924"/>
            <a:ext cx="1800205" cy="326624"/>
          </a:xfrm>
          <a:prstGeom prst="rect">
            <a:avLst/>
          </a:prstGeom>
          <a:ln w="12700">
            <a:miter lim="400000"/>
            <a:headEnd/>
            <a:tailEnd/>
          </a:ln>
        </p:spPr>
      </p:pic>
      <p:pic>
        <p:nvPicPr>
          <p:cNvPr id="481" name="image223.png" descr="image223.png"/>
          <p:cNvPicPr>
            <a:picLocks noChangeAspect="1"/>
          </p:cNvPicPr>
          <p:nvPr/>
        </p:nvPicPr>
        <p:blipFill>
          <a:blip r:embed="rId19"/>
          <a:stretch>
            <a:fillRect/>
          </a:stretch>
        </p:blipFill>
        <p:spPr>
          <a:xfrm>
            <a:off x="1297488" y="5226019"/>
            <a:ext cx="720085" cy="626994"/>
          </a:xfrm>
          <a:prstGeom prst="rect">
            <a:avLst/>
          </a:prstGeom>
          <a:ln w="12700">
            <a:miter lim="400000"/>
            <a:headEnd/>
            <a:tailEnd/>
          </a:ln>
        </p:spPr>
      </p:pic>
      <p:pic>
        <p:nvPicPr>
          <p:cNvPr id="482" name="image224.png" descr="image224.png"/>
          <p:cNvPicPr>
            <a:picLocks noChangeAspect="1"/>
          </p:cNvPicPr>
          <p:nvPr/>
        </p:nvPicPr>
        <p:blipFill>
          <a:blip r:embed="rId20"/>
          <a:stretch>
            <a:fillRect/>
          </a:stretch>
        </p:blipFill>
        <p:spPr>
          <a:xfrm>
            <a:off x="2665641" y="4301604"/>
            <a:ext cx="2428878" cy="533405"/>
          </a:xfrm>
          <a:prstGeom prst="rect">
            <a:avLst/>
          </a:prstGeom>
          <a:ln w="12700">
            <a:miter lim="400000"/>
            <a:headEnd/>
            <a:tailEnd/>
          </a:ln>
        </p:spPr>
      </p:pic>
      <p:pic>
        <p:nvPicPr>
          <p:cNvPr id="483" name="image225.png" descr="image225.png"/>
          <p:cNvPicPr>
            <a:picLocks noChangeAspect="1"/>
          </p:cNvPicPr>
          <p:nvPr/>
        </p:nvPicPr>
        <p:blipFill>
          <a:blip r:embed="rId21"/>
          <a:stretch>
            <a:fillRect/>
          </a:stretch>
        </p:blipFill>
        <p:spPr>
          <a:xfrm>
            <a:off x="8858329" y="5244300"/>
            <a:ext cx="838205" cy="485780"/>
          </a:xfrm>
          <a:prstGeom prst="rect">
            <a:avLst/>
          </a:prstGeom>
          <a:ln w="12700">
            <a:miter lim="400000"/>
            <a:headEnd/>
            <a:tailEnd/>
          </a:ln>
        </p:spPr>
      </p:pic>
      <p:pic>
        <p:nvPicPr>
          <p:cNvPr id="484" name="image226.png" descr="image226.png"/>
          <p:cNvPicPr>
            <a:picLocks noChangeAspect="1"/>
          </p:cNvPicPr>
          <p:nvPr/>
        </p:nvPicPr>
        <p:blipFill>
          <a:blip r:embed="rId22"/>
          <a:stretch>
            <a:fillRect/>
          </a:stretch>
        </p:blipFill>
        <p:spPr>
          <a:xfrm>
            <a:off x="2809654" y="5226019"/>
            <a:ext cx="895354" cy="695330"/>
          </a:xfrm>
          <a:prstGeom prst="rect">
            <a:avLst/>
          </a:prstGeom>
          <a:ln w="12700">
            <a:miter lim="400000"/>
            <a:headEnd/>
            <a:tailEnd/>
          </a:ln>
        </p:spPr>
      </p:pic>
      <p:pic>
        <p:nvPicPr>
          <p:cNvPr id="485" name="image228.png" descr="image228.png"/>
          <p:cNvPicPr>
            <a:picLocks noChangeAspect="1"/>
          </p:cNvPicPr>
          <p:nvPr/>
        </p:nvPicPr>
        <p:blipFill>
          <a:blip r:embed="rId23"/>
          <a:stretch>
            <a:fillRect/>
          </a:stretch>
        </p:blipFill>
        <p:spPr>
          <a:xfrm>
            <a:off x="4204077" y="5298027"/>
            <a:ext cx="1485905" cy="457205"/>
          </a:xfrm>
          <a:prstGeom prst="rect">
            <a:avLst/>
          </a:prstGeom>
          <a:ln w="12700">
            <a:miter lim="400000"/>
            <a:headEnd/>
            <a:tailEnd/>
          </a:ln>
        </p:spPr>
      </p:pic>
      <p:pic>
        <p:nvPicPr>
          <p:cNvPr id="487" name="image80.png" descr="image80.png"/>
          <p:cNvPicPr>
            <a:picLocks noChangeAspect="1"/>
          </p:cNvPicPr>
          <p:nvPr/>
        </p:nvPicPr>
        <p:blipFill>
          <a:blip r:embed="rId24"/>
          <a:stretch>
            <a:fillRect/>
          </a:stretch>
        </p:blipFill>
        <p:spPr>
          <a:xfrm>
            <a:off x="5851991" y="5298027"/>
            <a:ext cx="1620193" cy="576069"/>
          </a:xfrm>
          <a:prstGeom prst="rect">
            <a:avLst/>
          </a:prstGeom>
          <a:ln w="12700">
            <a:miter lim="400000"/>
            <a:headEnd/>
            <a:tailEnd/>
          </a:ln>
        </p:spPr>
      </p:pic>
      <p:pic>
        <p:nvPicPr>
          <p:cNvPr id="488" name="图片 21" descr="图片 21"/>
          <p:cNvPicPr>
            <a:picLocks noChangeAspect="1"/>
          </p:cNvPicPr>
          <p:nvPr/>
        </p:nvPicPr>
        <p:blipFill>
          <a:blip r:embed="rId25"/>
          <a:stretch>
            <a:fillRect/>
          </a:stretch>
        </p:blipFill>
        <p:spPr>
          <a:xfrm>
            <a:off x="4662676" y="949861"/>
            <a:ext cx="1114737" cy="1003262"/>
          </a:xfrm>
          <a:prstGeom prst="rect">
            <a:avLst/>
          </a:prstGeom>
          <a:ln w="12700">
            <a:miter lim="400000"/>
            <a:headEnd/>
            <a:tailEnd/>
          </a:ln>
        </p:spPr>
      </p:pic>
      <p:pic>
        <p:nvPicPr>
          <p:cNvPr id="2" name="Picture 1" descr="A logo for a company&#10;&#10;Description automatically generated with low confidence">
            <a:extLst>
              <a:ext uri="{FF2B5EF4-FFF2-40B4-BE49-F238E27FC236}">
                <a16:creationId xmlns:a16="http://schemas.microsoft.com/office/drawing/2014/main" id="{B81909F6-5394-C629-79F9-94C59A7F6B9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174676" y="0"/>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base">
                                        <p:cTn id="7" dur="500" fill="hold"/>
                                        <p:tgtEl>
                                          <p:spTgt spid="465"/>
                                        </p:tgtEl>
                                        <p:attrNameLst>
                                          <p:attrName>ppt_x</p:attrName>
                                        </p:attrNameLst>
                                      </p:cBhvr>
                                      <p:tavLst>
                                        <p:tav tm="0">
                                          <p:val>
                                            <p:strVal val="#ppt_x"/>
                                          </p:val>
                                        </p:tav>
                                        <p:tav tm="100000">
                                          <p:val>
                                            <p:strVal val="#ppt_x"/>
                                          </p:val>
                                        </p:tav>
                                      </p:tavLst>
                                    </p:anim>
                                    <p:anim calcmode="lin" valueType="num">
                                      <p:cBhvr additive="base">
                                        <p:cTn id="8" dur="500" fill="hold"/>
                                        <p:tgtEl>
                                          <p:spTgt spid="4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66"/>
                                        </p:tgtEl>
                                        <p:attrNameLst>
                                          <p:attrName>style.visibility</p:attrName>
                                        </p:attrNameLst>
                                      </p:cBhvr>
                                      <p:to>
                                        <p:strVal val="visible"/>
                                      </p:to>
                                    </p:set>
                                    <p:anim calcmode="lin" valueType="num">
                                      <p:cBhvr additive="base">
                                        <p:cTn id="12" dur="500" fill="hold"/>
                                        <p:tgtEl>
                                          <p:spTgt spid="466"/>
                                        </p:tgtEl>
                                        <p:attrNameLst>
                                          <p:attrName>ppt_x</p:attrName>
                                        </p:attrNameLst>
                                      </p:cBhvr>
                                      <p:tavLst>
                                        <p:tav tm="0">
                                          <p:val>
                                            <p:strVal val="#ppt_x"/>
                                          </p:val>
                                        </p:tav>
                                        <p:tav tm="100000">
                                          <p:val>
                                            <p:strVal val="#ppt_x"/>
                                          </p:val>
                                        </p:tav>
                                      </p:tavLst>
                                    </p:anim>
                                    <p:anim calcmode="lin" valueType="num">
                                      <p:cBhvr additive="base">
                                        <p:cTn id="13" dur="500" fill="hold"/>
                                        <p:tgtEl>
                                          <p:spTgt spid="46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67"/>
                                        </p:tgtEl>
                                        <p:attrNameLst>
                                          <p:attrName>style.visibility</p:attrName>
                                        </p:attrNameLst>
                                      </p:cBhvr>
                                      <p:to>
                                        <p:strVal val="visible"/>
                                      </p:to>
                                    </p:set>
                                    <p:anim calcmode="lin" valueType="num">
                                      <p:cBhvr additive="base">
                                        <p:cTn id="17" dur="500" fill="hold"/>
                                        <p:tgtEl>
                                          <p:spTgt spid="467"/>
                                        </p:tgtEl>
                                        <p:attrNameLst>
                                          <p:attrName>ppt_x</p:attrName>
                                        </p:attrNameLst>
                                      </p:cBhvr>
                                      <p:tavLst>
                                        <p:tav tm="0">
                                          <p:val>
                                            <p:strVal val="#ppt_x"/>
                                          </p:val>
                                        </p:tav>
                                        <p:tav tm="100000">
                                          <p:val>
                                            <p:strVal val="#ppt_x"/>
                                          </p:val>
                                        </p:tav>
                                      </p:tavLst>
                                    </p:anim>
                                    <p:anim calcmode="lin" valueType="num">
                                      <p:cBhvr additive="base">
                                        <p:cTn id="18" dur="500" fill="hold"/>
                                        <p:tgtEl>
                                          <p:spTgt spid="46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68"/>
                                        </p:tgtEl>
                                        <p:attrNameLst>
                                          <p:attrName>style.visibility</p:attrName>
                                        </p:attrNameLst>
                                      </p:cBhvr>
                                      <p:to>
                                        <p:strVal val="visible"/>
                                      </p:to>
                                    </p:set>
                                    <p:anim calcmode="lin" valueType="num">
                                      <p:cBhvr additive="base">
                                        <p:cTn id="22" dur="500" fill="hold"/>
                                        <p:tgtEl>
                                          <p:spTgt spid="468"/>
                                        </p:tgtEl>
                                        <p:attrNameLst>
                                          <p:attrName>ppt_x</p:attrName>
                                        </p:attrNameLst>
                                      </p:cBhvr>
                                      <p:tavLst>
                                        <p:tav tm="0">
                                          <p:val>
                                            <p:strVal val="#ppt_x"/>
                                          </p:val>
                                        </p:tav>
                                        <p:tav tm="100000">
                                          <p:val>
                                            <p:strVal val="#ppt_x"/>
                                          </p:val>
                                        </p:tav>
                                      </p:tavLst>
                                    </p:anim>
                                    <p:anim calcmode="lin" valueType="num">
                                      <p:cBhvr additive="base">
                                        <p:cTn id="23" dur="500" fill="hold"/>
                                        <p:tgtEl>
                                          <p:spTgt spid="46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 calcmode="lin" valueType="num">
                                      <p:cBhvr additive="base">
                                        <p:cTn id="27" dur="500" fill="hold"/>
                                        <p:tgtEl>
                                          <p:spTgt spid="469"/>
                                        </p:tgtEl>
                                        <p:attrNameLst>
                                          <p:attrName>ppt_x</p:attrName>
                                        </p:attrNameLst>
                                      </p:cBhvr>
                                      <p:tavLst>
                                        <p:tav tm="0">
                                          <p:val>
                                            <p:strVal val="#ppt_x"/>
                                          </p:val>
                                        </p:tav>
                                        <p:tav tm="100000">
                                          <p:val>
                                            <p:strVal val="#ppt_x"/>
                                          </p:val>
                                        </p:tav>
                                      </p:tavLst>
                                    </p:anim>
                                    <p:anim calcmode="lin" valueType="num">
                                      <p:cBhvr additive="base">
                                        <p:cTn id="28" dur="500" fill="hold"/>
                                        <p:tgtEl>
                                          <p:spTgt spid="46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70"/>
                                        </p:tgtEl>
                                        <p:attrNameLst>
                                          <p:attrName>style.visibility</p:attrName>
                                        </p:attrNameLst>
                                      </p:cBhvr>
                                      <p:to>
                                        <p:strVal val="visible"/>
                                      </p:to>
                                    </p:set>
                                    <p:anim calcmode="lin" valueType="num">
                                      <p:cBhvr additive="base">
                                        <p:cTn id="32" dur="500" fill="hold"/>
                                        <p:tgtEl>
                                          <p:spTgt spid="470"/>
                                        </p:tgtEl>
                                        <p:attrNameLst>
                                          <p:attrName>ppt_x</p:attrName>
                                        </p:attrNameLst>
                                      </p:cBhvr>
                                      <p:tavLst>
                                        <p:tav tm="0">
                                          <p:val>
                                            <p:strVal val="#ppt_x"/>
                                          </p:val>
                                        </p:tav>
                                        <p:tav tm="100000">
                                          <p:val>
                                            <p:strVal val="#ppt_x"/>
                                          </p:val>
                                        </p:tav>
                                      </p:tavLst>
                                    </p:anim>
                                    <p:anim calcmode="lin" valueType="num">
                                      <p:cBhvr additive="base">
                                        <p:cTn id="33" dur="500" fill="hold"/>
                                        <p:tgtEl>
                                          <p:spTgt spid="47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71"/>
                                        </p:tgtEl>
                                        <p:attrNameLst>
                                          <p:attrName>style.visibility</p:attrName>
                                        </p:attrNameLst>
                                      </p:cBhvr>
                                      <p:to>
                                        <p:strVal val="visible"/>
                                      </p:to>
                                    </p:set>
                                    <p:anim calcmode="lin" valueType="num">
                                      <p:cBhvr additive="base">
                                        <p:cTn id="37" dur="500" fill="hold"/>
                                        <p:tgtEl>
                                          <p:spTgt spid="471"/>
                                        </p:tgtEl>
                                        <p:attrNameLst>
                                          <p:attrName>ppt_x</p:attrName>
                                        </p:attrNameLst>
                                      </p:cBhvr>
                                      <p:tavLst>
                                        <p:tav tm="0">
                                          <p:val>
                                            <p:strVal val="#ppt_x"/>
                                          </p:val>
                                        </p:tav>
                                        <p:tav tm="100000">
                                          <p:val>
                                            <p:strVal val="#ppt_x"/>
                                          </p:val>
                                        </p:tav>
                                      </p:tavLst>
                                    </p:anim>
                                    <p:anim calcmode="lin" valueType="num">
                                      <p:cBhvr additive="base">
                                        <p:cTn id="38" dur="500" fill="hold"/>
                                        <p:tgtEl>
                                          <p:spTgt spid="47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472"/>
                                        </p:tgtEl>
                                        <p:attrNameLst>
                                          <p:attrName>style.visibility</p:attrName>
                                        </p:attrNameLst>
                                      </p:cBhvr>
                                      <p:to>
                                        <p:strVal val="visible"/>
                                      </p:to>
                                    </p:set>
                                    <p:anim calcmode="lin" valueType="num">
                                      <p:cBhvr additive="base">
                                        <p:cTn id="42" dur="500" fill="hold"/>
                                        <p:tgtEl>
                                          <p:spTgt spid="472"/>
                                        </p:tgtEl>
                                        <p:attrNameLst>
                                          <p:attrName>ppt_x</p:attrName>
                                        </p:attrNameLst>
                                      </p:cBhvr>
                                      <p:tavLst>
                                        <p:tav tm="0">
                                          <p:val>
                                            <p:strVal val="#ppt_x"/>
                                          </p:val>
                                        </p:tav>
                                        <p:tav tm="100000">
                                          <p:val>
                                            <p:strVal val="#ppt_x"/>
                                          </p:val>
                                        </p:tav>
                                      </p:tavLst>
                                    </p:anim>
                                    <p:anim calcmode="lin" valueType="num">
                                      <p:cBhvr additive="base">
                                        <p:cTn id="43" dur="500" fill="hold"/>
                                        <p:tgtEl>
                                          <p:spTgt spid="47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473"/>
                                        </p:tgtEl>
                                        <p:attrNameLst>
                                          <p:attrName>style.visibility</p:attrName>
                                        </p:attrNameLst>
                                      </p:cBhvr>
                                      <p:to>
                                        <p:strVal val="visible"/>
                                      </p:to>
                                    </p:set>
                                    <p:anim calcmode="lin" valueType="num">
                                      <p:cBhvr additive="base">
                                        <p:cTn id="47" dur="500" fill="hold"/>
                                        <p:tgtEl>
                                          <p:spTgt spid="473"/>
                                        </p:tgtEl>
                                        <p:attrNameLst>
                                          <p:attrName>ppt_x</p:attrName>
                                        </p:attrNameLst>
                                      </p:cBhvr>
                                      <p:tavLst>
                                        <p:tav tm="0">
                                          <p:val>
                                            <p:strVal val="#ppt_x"/>
                                          </p:val>
                                        </p:tav>
                                        <p:tav tm="100000">
                                          <p:val>
                                            <p:strVal val="#ppt_x"/>
                                          </p:val>
                                        </p:tav>
                                      </p:tavLst>
                                    </p:anim>
                                    <p:anim calcmode="lin" valueType="num">
                                      <p:cBhvr additive="base">
                                        <p:cTn id="48" dur="500" fill="hold"/>
                                        <p:tgtEl>
                                          <p:spTgt spid="47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74"/>
                                        </p:tgtEl>
                                        <p:attrNameLst>
                                          <p:attrName>style.visibility</p:attrName>
                                        </p:attrNameLst>
                                      </p:cBhvr>
                                      <p:to>
                                        <p:strVal val="visible"/>
                                      </p:to>
                                    </p:set>
                                    <p:anim calcmode="lin" valueType="num">
                                      <p:cBhvr additive="base">
                                        <p:cTn id="52" dur="500" fill="hold"/>
                                        <p:tgtEl>
                                          <p:spTgt spid="474"/>
                                        </p:tgtEl>
                                        <p:attrNameLst>
                                          <p:attrName>ppt_x</p:attrName>
                                        </p:attrNameLst>
                                      </p:cBhvr>
                                      <p:tavLst>
                                        <p:tav tm="0">
                                          <p:val>
                                            <p:strVal val="#ppt_x"/>
                                          </p:val>
                                        </p:tav>
                                        <p:tav tm="100000">
                                          <p:val>
                                            <p:strVal val="#ppt_x"/>
                                          </p:val>
                                        </p:tav>
                                      </p:tavLst>
                                    </p:anim>
                                    <p:anim calcmode="lin" valueType="num">
                                      <p:cBhvr additive="base">
                                        <p:cTn id="53" dur="500" fill="hold"/>
                                        <p:tgtEl>
                                          <p:spTgt spid="47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75"/>
                                        </p:tgtEl>
                                        <p:attrNameLst>
                                          <p:attrName>style.visibility</p:attrName>
                                        </p:attrNameLst>
                                      </p:cBhvr>
                                      <p:to>
                                        <p:strVal val="visible"/>
                                      </p:to>
                                    </p:set>
                                    <p:anim calcmode="lin" valueType="num">
                                      <p:cBhvr additive="base">
                                        <p:cTn id="57" dur="500" fill="hold"/>
                                        <p:tgtEl>
                                          <p:spTgt spid="475"/>
                                        </p:tgtEl>
                                        <p:attrNameLst>
                                          <p:attrName>ppt_x</p:attrName>
                                        </p:attrNameLst>
                                      </p:cBhvr>
                                      <p:tavLst>
                                        <p:tav tm="0">
                                          <p:val>
                                            <p:strVal val="#ppt_x"/>
                                          </p:val>
                                        </p:tav>
                                        <p:tav tm="100000">
                                          <p:val>
                                            <p:strVal val="#ppt_x"/>
                                          </p:val>
                                        </p:tav>
                                      </p:tavLst>
                                    </p:anim>
                                    <p:anim calcmode="lin" valueType="num">
                                      <p:cBhvr additive="base">
                                        <p:cTn id="58" dur="500" fill="hold"/>
                                        <p:tgtEl>
                                          <p:spTgt spid="475"/>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476"/>
                                        </p:tgtEl>
                                        <p:attrNameLst>
                                          <p:attrName>style.visibility</p:attrName>
                                        </p:attrNameLst>
                                      </p:cBhvr>
                                      <p:to>
                                        <p:strVal val="visible"/>
                                      </p:to>
                                    </p:set>
                                    <p:anim calcmode="lin" valueType="num">
                                      <p:cBhvr additive="base">
                                        <p:cTn id="62" dur="500" fill="hold"/>
                                        <p:tgtEl>
                                          <p:spTgt spid="476"/>
                                        </p:tgtEl>
                                        <p:attrNameLst>
                                          <p:attrName>ppt_x</p:attrName>
                                        </p:attrNameLst>
                                      </p:cBhvr>
                                      <p:tavLst>
                                        <p:tav tm="0">
                                          <p:val>
                                            <p:strVal val="#ppt_x"/>
                                          </p:val>
                                        </p:tav>
                                        <p:tav tm="100000">
                                          <p:val>
                                            <p:strVal val="#ppt_x"/>
                                          </p:val>
                                        </p:tav>
                                      </p:tavLst>
                                    </p:anim>
                                    <p:anim calcmode="lin" valueType="num">
                                      <p:cBhvr additive="base">
                                        <p:cTn id="63" dur="500" fill="hold"/>
                                        <p:tgtEl>
                                          <p:spTgt spid="476"/>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477"/>
                                        </p:tgtEl>
                                        <p:attrNameLst>
                                          <p:attrName>style.visibility</p:attrName>
                                        </p:attrNameLst>
                                      </p:cBhvr>
                                      <p:to>
                                        <p:strVal val="visible"/>
                                      </p:to>
                                    </p:set>
                                    <p:anim calcmode="lin" valueType="num">
                                      <p:cBhvr additive="base">
                                        <p:cTn id="67" dur="500" fill="hold"/>
                                        <p:tgtEl>
                                          <p:spTgt spid="477"/>
                                        </p:tgtEl>
                                        <p:attrNameLst>
                                          <p:attrName>ppt_x</p:attrName>
                                        </p:attrNameLst>
                                      </p:cBhvr>
                                      <p:tavLst>
                                        <p:tav tm="0">
                                          <p:val>
                                            <p:strVal val="#ppt_x"/>
                                          </p:val>
                                        </p:tav>
                                        <p:tav tm="100000">
                                          <p:val>
                                            <p:strVal val="#ppt_x"/>
                                          </p:val>
                                        </p:tav>
                                      </p:tavLst>
                                    </p:anim>
                                    <p:anim calcmode="lin" valueType="num">
                                      <p:cBhvr additive="base">
                                        <p:cTn id="68" dur="500" fill="hold"/>
                                        <p:tgtEl>
                                          <p:spTgt spid="477"/>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478"/>
                                        </p:tgtEl>
                                        <p:attrNameLst>
                                          <p:attrName>style.visibility</p:attrName>
                                        </p:attrNameLst>
                                      </p:cBhvr>
                                      <p:to>
                                        <p:strVal val="visible"/>
                                      </p:to>
                                    </p:set>
                                    <p:anim calcmode="lin" valueType="num">
                                      <p:cBhvr additive="base">
                                        <p:cTn id="72" dur="500" fill="hold"/>
                                        <p:tgtEl>
                                          <p:spTgt spid="478"/>
                                        </p:tgtEl>
                                        <p:attrNameLst>
                                          <p:attrName>ppt_x</p:attrName>
                                        </p:attrNameLst>
                                      </p:cBhvr>
                                      <p:tavLst>
                                        <p:tav tm="0">
                                          <p:val>
                                            <p:strVal val="#ppt_x"/>
                                          </p:val>
                                        </p:tav>
                                        <p:tav tm="100000">
                                          <p:val>
                                            <p:strVal val="#ppt_x"/>
                                          </p:val>
                                        </p:tav>
                                      </p:tavLst>
                                    </p:anim>
                                    <p:anim calcmode="lin" valueType="num">
                                      <p:cBhvr additive="base">
                                        <p:cTn id="73" dur="500" fill="hold"/>
                                        <p:tgtEl>
                                          <p:spTgt spid="478"/>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479"/>
                                        </p:tgtEl>
                                        <p:attrNameLst>
                                          <p:attrName>style.visibility</p:attrName>
                                        </p:attrNameLst>
                                      </p:cBhvr>
                                      <p:to>
                                        <p:strVal val="visible"/>
                                      </p:to>
                                    </p:set>
                                    <p:anim calcmode="lin" valueType="num">
                                      <p:cBhvr additive="base">
                                        <p:cTn id="77" dur="500" fill="hold"/>
                                        <p:tgtEl>
                                          <p:spTgt spid="479"/>
                                        </p:tgtEl>
                                        <p:attrNameLst>
                                          <p:attrName>ppt_x</p:attrName>
                                        </p:attrNameLst>
                                      </p:cBhvr>
                                      <p:tavLst>
                                        <p:tav tm="0">
                                          <p:val>
                                            <p:strVal val="#ppt_x"/>
                                          </p:val>
                                        </p:tav>
                                        <p:tav tm="100000">
                                          <p:val>
                                            <p:strVal val="#ppt_x"/>
                                          </p:val>
                                        </p:tav>
                                      </p:tavLst>
                                    </p:anim>
                                    <p:anim calcmode="lin" valueType="num">
                                      <p:cBhvr additive="base">
                                        <p:cTn id="78" dur="500" fill="hold"/>
                                        <p:tgtEl>
                                          <p:spTgt spid="479"/>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nodeType="afterEffect">
                                  <p:stCondLst>
                                    <p:cond delay="0"/>
                                  </p:stCondLst>
                                  <p:childTnLst>
                                    <p:set>
                                      <p:cBhvr>
                                        <p:cTn id="81" dur="1" fill="hold">
                                          <p:stCondLst>
                                            <p:cond delay="0"/>
                                          </p:stCondLst>
                                        </p:cTn>
                                        <p:tgtEl>
                                          <p:spTgt spid="480"/>
                                        </p:tgtEl>
                                        <p:attrNameLst>
                                          <p:attrName>style.visibility</p:attrName>
                                        </p:attrNameLst>
                                      </p:cBhvr>
                                      <p:to>
                                        <p:strVal val="visible"/>
                                      </p:to>
                                    </p:set>
                                    <p:anim calcmode="lin" valueType="num">
                                      <p:cBhvr additive="base">
                                        <p:cTn id="82" dur="500" fill="hold"/>
                                        <p:tgtEl>
                                          <p:spTgt spid="480"/>
                                        </p:tgtEl>
                                        <p:attrNameLst>
                                          <p:attrName>ppt_x</p:attrName>
                                        </p:attrNameLst>
                                      </p:cBhvr>
                                      <p:tavLst>
                                        <p:tav tm="0">
                                          <p:val>
                                            <p:strVal val="#ppt_x"/>
                                          </p:val>
                                        </p:tav>
                                        <p:tav tm="100000">
                                          <p:val>
                                            <p:strVal val="#ppt_x"/>
                                          </p:val>
                                        </p:tav>
                                      </p:tavLst>
                                    </p:anim>
                                    <p:anim calcmode="lin" valueType="num">
                                      <p:cBhvr additive="base">
                                        <p:cTn id="83" dur="500" fill="hold"/>
                                        <p:tgtEl>
                                          <p:spTgt spid="480"/>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481"/>
                                        </p:tgtEl>
                                        <p:attrNameLst>
                                          <p:attrName>style.visibility</p:attrName>
                                        </p:attrNameLst>
                                      </p:cBhvr>
                                      <p:to>
                                        <p:strVal val="visible"/>
                                      </p:to>
                                    </p:set>
                                    <p:anim calcmode="lin" valueType="num">
                                      <p:cBhvr additive="base">
                                        <p:cTn id="87" dur="500" fill="hold"/>
                                        <p:tgtEl>
                                          <p:spTgt spid="481"/>
                                        </p:tgtEl>
                                        <p:attrNameLst>
                                          <p:attrName>ppt_x</p:attrName>
                                        </p:attrNameLst>
                                      </p:cBhvr>
                                      <p:tavLst>
                                        <p:tav tm="0">
                                          <p:val>
                                            <p:strVal val="#ppt_x"/>
                                          </p:val>
                                        </p:tav>
                                        <p:tav tm="100000">
                                          <p:val>
                                            <p:strVal val="#ppt_x"/>
                                          </p:val>
                                        </p:tav>
                                      </p:tavLst>
                                    </p:anim>
                                    <p:anim calcmode="lin" valueType="num">
                                      <p:cBhvr additive="base">
                                        <p:cTn id="88" dur="500" fill="hold"/>
                                        <p:tgtEl>
                                          <p:spTgt spid="481"/>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nodeType="afterEffect">
                                  <p:stCondLst>
                                    <p:cond delay="0"/>
                                  </p:stCondLst>
                                  <p:childTnLst>
                                    <p:set>
                                      <p:cBhvr>
                                        <p:cTn id="91" dur="1" fill="hold">
                                          <p:stCondLst>
                                            <p:cond delay="0"/>
                                          </p:stCondLst>
                                        </p:cTn>
                                        <p:tgtEl>
                                          <p:spTgt spid="482"/>
                                        </p:tgtEl>
                                        <p:attrNameLst>
                                          <p:attrName>style.visibility</p:attrName>
                                        </p:attrNameLst>
                                      </p:cBhvr>
                                      <p:to>
                                        <p:strVal val="visible"/>
                                      </p:to>
                                    </p:set>
                                    <p:anim calcmode="lin" valueType="num">
                                      <p:cBhvr additive="base">
                                        <p:cTn id="92" dur="500" fill="hold"/>
                                        <p:tgtEl>
                                          <p:spTgt spid="482"/>
                                        </p:tgtEl>
                                        <p:attrNameLst>
                                          <p:attrName>ppt_x</p:attrName>
                                        </p:attrNameLst>
                                      </p:cBhvr>
                                      <p:tavLst>
                                        <p:tav tm="0">
                                          <p:val>
                                            <p:strVal val="#ppt_x"/>
                                          </p:val>
                                        </p:tav>
                                        <p:tav tm="100000">
                                          <p:val>
                                            <p:strVal val="#ppt_x"/>
                                          </p:val>
                                        </p:tav>
                                      </p:tavLst>
                                    </p:anim>
                                    <p:anim calcmode="lin" valueType="num">
                                      <p:cBhvr additive="base">
                                        <p:cTn id="93" dur="500" fill="hold"/>
                                        <p:tgtEl>
                                          <p:spTgt spid="482"/>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nodeType="afterEffect">
                                  <p:stCondLst>
                                    <p:cond delay="0"/>
                                  </p:stCondLst>
                                  <p:childTnLst>
                                    <p:set>
                                      <p:cBhvr>
                                        <p:cTn id="96" dur="1" fill="hold">
                                          <p:stCondLst>
                                            <p:cond delay="0"/>
                                          </p:stCondLst>
                                        </p:cTn>
                                        <p:tgtEl>
                                          <p:spTgt spid="483"/>
                                        </p:tgtEl>
                                        <p:attrNameLst>
                                          <p:attrName>style.visibility</p:attrName>
                                        </p:attrNameLst>
                                      </p:cBhvr>
                                      <p:to>
                                        <p:strVal val="visible"/>
                                      </p:to>
                                    </p:set>
                                    <p:anim calcmode="lin" valueType="num">
                                      <p:cBhvr additive="base">
                                        <p:cTn id="97" dur="500" fill="hold"/>
                                        <p:tgtEl>
                                          <p:spTgt spid="483"/>
                                        </p:tgtEl>
                                        <p:attrNameLst>
                                          <p:attrName>ppt_x</p:attrName>
                                        </p:attrNameLst>
                                      </p:cBhvr>
                                      <p:tavLst>
                                        <p:tav tm="0">
                                          <p:val>
                                            <p:strVal val="#ppt_x"/>
                                          </p:val>
                                        </p:tav>
                                        <p:tav tm="100000">
                                          <p:val>
                                            <p:strVal val="#ppt_x"/>
                                          </p:val>
                                        </p:tav>
                                      </p:tavLst>
                                    </p:anim>
                                    <p:anim calcmode="lin" valueType="num">
                                      <p:cBhvr additive="base">
                                        <p:cTn id="98" dur="500" fill="hold"/>
                                        <p:tgtEl>
                                          <p:spTgt spid="483"/>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nodeType="afterEffect">
                                  <p:stCondLst>
                                    <p:cond delay="0"/>
                                  </p:stCondLst>
                                  <p:childTnLst>
                                    <p:set>
                                      <p:cBhvr>
                                        <p:cTn id="101" dur="1" fill="hold">
                                          <p:stCondLst>
                                            <p:cond delay="0"/>
                                          </p:stCondLst>
                                        </p:cTn>
                                        <p:tgtEl>
                                          <p:spTgt spid="484"/>
                                        </p:tgtEl>
                                        <p:attrNameLst>
                                          <p:attrName>style.visibility</p:attrName>
                                        </p:attrNameLst>
                                      </p:cBhvr>
                                      <p:to>
                                        <p:strVal val="visible"/>
                                      </p:to>
                                    </p:set>
                                    <p:anim calcmode="lin" valueType="num">
                                      <p:cBhvr additive="base">
                                        <p:cTn id="102" dur="500" fill="hold"/>
                                        <p:tgtEl>
                                          <p:spTgt spid="484"/>
                                        </p:tgtEl>
                                        <p:attrNameLst>
                                          <p:attrName>ppt_x</p:attrName>
                                        </p:attrNameLst>
                                      </p:cBhvr>
                                      <p:tavLst>
                                        <p:tav tm="0">
                                          <p:val>
                                            <p:strVal val="#ppt_x"/>
                                          </p:val>
                                        </p:tav>
                                        <p:tav tm="100000">
                                          <p:val>
                                            <p:strVal val="#ppt_x"/>
                                          </p:val>
                                        </p:tav>
                                      </p:tavLst>
                                    </p:anim>
                                    <p:anim calcmode="lin" valueType="num">
                                      <p:cBhvr additive="base">
                                        <p:cTn id="103" dur="500" fill="hold"/>
                                        <p:tgtEl>
                                          <p:spTgt spid="484"/>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nodeType="afterEffect">
                                  <p:stCondLst>
                                    <p:cond delay="0"/>
                                  </p:stCondLst>
                                  <p:childTnLst>
                                    <p:set>
                                      <p:cBhvr>
                                        <p:cTn id="106" dur="1" fill="hold">
                                          <p:stCondLst>
                                            <p:cond delay="0"/>
                                          </p:stCondLst>
                                        </p:cTn>
                                        <p:tgtEl>
                                          <p:spTgt spid="485"/>
                                        </p:tgtEl>
                                        <p:attrNameLst>
                                          <p:attrName>style.visibility</p:attrName>
                                        </p:attrNameLst>
                                      </p:cBhvr>
                                      <p:to>
                                        <p:strVal val="visible"/>
                                      </p:to>
                                    </p:set>
                                    <p:anim calcmode="lin" valueType="num">
                                      <p:cBhvr additive="base">
                                        <p:cTn id="107" dur="500" fill="hold"/>
                                        <p:tgtEl>
                                          <p:spTgt spid="485"/>
                                        </p:tgtEl>
                                        <p:attrNameLst>
                                          <p:attrName>ppt_x</p:attrName>
                                        </p:attrNameLst>
                                      </p:cBhvr>
                                      <p:tavLst>
                                        <p:tav tm="0">
                                          <p:val>
                                            <p:strVal val="#ppt_x"/>
                                          </p:val>
                                        </p:tav>
                                        <p:tav tm="100000">
                                          <p:val>
                                            <p:strVal val="#ppt_x"/>
                                          </p:val>
                                        </p:tav>
                                      </p:tavLst>
                                    </p:anim>
                                    <p:anim calcmode="lin" valueType="num">
                                      <p:cBhvr additive="base">
                                        <p:cTn id="108" dur="500" fill="hold"/>
                                        <p:tgtEl>
                                          <p:spTgt spid="485"/>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nodeType="afterEffect">
                                  <p:stCondLst>
                                    <p:cond delay="0"/>
                                  </p:stCondLst>
                                  <p:childTnLst>
                                    <p:set>
                                      <p:cBhvr>
                                        <p:cTn id="111" dur="1" fill="hold">
                                          <p:stCondLst>
                                            <p:cond delay="0"/>
                                          </p:stCondLst>
                                        </p:cTn>
                                        <p:tgtEl>
                                          <p:spTgt spid="487"/>
                                        </p:tgtEl>
                                        <p:attrNameLst>
                                          <p:attrName>style.visibility</p:attrName>
                                        </p:attrNameLst>
                                      </p:cBhvr>
                                      <p:to>
                                        <p:strVal val="visible"/>
                                      </p:to>
                                    </p:set>
                                    <p:anim calcmode="lin" valueType="num">
                                      <p:cBhvr additive="base">
                                        <p:cTn id="112" dur="500" fill="hold"/>
                                        <p:tgtEl>
                                          <p:spTgt spid="487"/>
                                        </p:tgtEl>
                                        <p:attrNameLst>
                                          <p:attrName>ppt_x</p:attrName>
                                        </p:attrNameLst>
                                      </p:cBhvr>
                                      <p:tavLst>
                                        <p:tav tm="0">
                                          <p:val>
                                            <p:strVal val="#ppt_x"/>
                                          </p:val>
                                        </p:tav>
                                        <p:tav tm="100000">
                                          <p:val>
                                            <p:strVal val="#ppt_x"/>
                                          </p:val>
                                        </p:tav>
                                      </p:tavLst>
                                    </p:anim>
                                    <p:anim calcmode="lin" valueType="num">
                                      <p:cBhvr additive="base">
                                        <p:cTn id="113" dur="500" fill="hold"/>
                                        <p:tgtEl>
                                          <p:spTgt spid="487"/>
                                        </p:tgtEl>
                                        <p:attrNameLst>
                                          <p:attrName>ppt_y</p:attrName>
                                        </p:attrNameLst>
                                      </p:cBhvr>
                                      <p:tavLst>
                                        <p:tav tm="0">
                                          <p:val>
                                            <p:strVal val="1+#ppt_h/2"/>
                                          </p:val>
                                        </p:tav>
                                        <p:tav tm="100000">
                                          <p:val>
                                            <p:strVal val="#ppt_y"/>
                                          </p:val>
                                        </p:tav>
                                      </p:tavLst>
                                    </p:anim>
                                  </p:childTnLst>
                                </p:cTn>
                              </p:par>
                            </p:childTnLst>
                          </p:cTn>
                        </p:par>
                        <p:par>
                          <p:cTn id="114" fill="hold">
                            <p:stCondLst>
                              <p:cond delay="11000"/>
                            </p:stCondLst>
                            <p:childTnLst>
                              <p:par>
                                <p:cTn id="115" presetID="2" presetClass="entr" presetSubtype="4" fill="hold" nodeType="afterEffect">
                                  <p:stCondLst>
                                    <p:cond delay="0"/>
                                  </p:stCondLst>
                                  <p:childTnLst>
                                    <p:set>
                                      <p:cBhvr>
                                        <p:cTn id="116" dur="1" fill="hold">
                                          <p:stCondLst>
                                            <p:cond delay="0"/>
                                          </p:stCondLst>
                                        </p:cTn>
                                        <p:tgtEl>
                                          <p:spTgt spid="488"/>
                                        </p:tgtEl>
                                        <p:attrNameLst>
                                          <p:attrName>style.visibility</p:attrName>
                                        </p:attrNameLst>
                                      </p:cBhvr>
                                      <p:to>
                                        <p:strVal val="visible"/>
                                      </p:to>
                                    </p:set>
                                    <p:anim calcmode="lin" valueType="num">
                                      <p:cBhvr additive="base">
                                        <p:cTn id="117" dur="500" fill="hold"/>
                                        <p:tgtEl>
                                          <p:spTgt spid="488"/>
                                        </p:tgtEl>
                                        <p:attrNameLst>
                                          <p:attrName>ppt_x</p:attrName>
                                        </p:attrNameLst>
                                      </p:cBhvr>
                                      <p:tavLst>
                                        <p:tav tm="0">
                                          <p:val>
                                            <p:strVal val="#ppt_x"/>
                                          </p:val>
                                        </p:tav>
                                        <p:tav tm="100000">
                                          <p:val>
                                            <p:strVal val="#ppt_x"/>
                                          </p:val>
                                        </p:tav>
                                      </p:tavLst>
                                    </p:anim>
                                    <p:anim calcmode="lin" valueType="num">
                                      <p:cBhvr additive="base">
                                        <p:cTn id="118" dur="500" fill="hold"/>
                                        <p:tgtEl>
                                          <p:spTgt spid="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endParaRPr lang="zh-CN" altLang="en-US" sz="3600">
              <a:cs typeface="+mn-ea"/>
              <a:sym typeface="+mn-lt"/>
            </a:endParaRPr>
          </a:p>
        </p:txBody>
      </p:sp>
      <p:sp>
        <p:nvSpPr>
          <p:cNvPr id="62" name="矩形 61"/>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8" name="矩形 7"/>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产品展示</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3740150" cy="643890"/>
          </a:xfrm>
          <a:prstGeom prst="rect">
            <a:avLst/>
          </a:prstGeom>
        </p:spPr>
        <p:txBody>
          <a:bodyPr wrap="square" lIns="91436" tIns="45718" rIns="91436" bIns="45718">
            <a:spAutoFit/>
          </a:bodyPr>
          <a:lstStyle/>
          <a:p>
            <a:pPr algn="l"/>
            <a:r>
              <a:rPr lang="en-US" altLang="zh-CN">
                <a:solidFill>
                  <a:schemeClr val="bg1"/>
                </a:solidFill>
                <a:latin typeface="Arial" panose="020B0604020202020204" pitchFamily="34" charset="0"/>
                <a:sym typeface="Arial" panose="020B0604020202020204" pitchFamily="34" charset="0"/>
              </a:rPr>
              <a:t>FEATURED SUPPLIERS</a:t>
            </a:r>
          </a:p>
          <a:p>
            <a:pPr algn="l"/>
            <a:endParaRPr lang="en-US" altLang="zh-CN">
              <a:solidFill>
                <a:schemeClr val="bg1"/>
              </a:solidFill>
              <a:cs typeface="+mn-ea"/>
              <a:sym typeface="+mn-lt"/>
            </a:endParaRPr>
          </a:p>
        </p:txBody>
      </p:sp>
      <p:pic>
        <p:nvPicPr>
          <p:cNvPr id="491" name="图片 1" descr="图片 1"/>
          <p:cNvPicPr>
            <a:picLocks noChangeAspect="1"/>
          </p:cNvPicPr>
          <p:nvPr/>
        </p:nvPicPr>
        <p:blipFill>
          <a:blip r:embed="rId3"/>
          <a:stretch>
            <a:fillRect/>
          </a:stretch>
        </p:blipFill>
        <p:spPr>
          <a:xfrm>
            <a:off x="8712011" y="4259633"/>
            <a:ext cx="1658586" cy="1492730"/>
          </a:xfrm>
          <a:prstGeom prst="rect">
            <a:avLst/>
          </a:prstGeom>
          <a:ln w="12700">
            <a:miter lim="400000"/>
            <a:headEnd/>
            <a:tailEnd/>
          </a:ln>
        </p:spPr>
      </p:pic>
      <p:sp>
        <p:nvSpPr>
          <p:cNvPr id="492" name="Rectangle 6"/>
          <p:cNvSpPr/>
          <p:nvPr/>
        </p:nvSpPr>
        <p:spPr>
          <a:xfrm>
            <a:off x="1968004" y="5874091"/>
            <a:ext cx="1409704" cy="171454"/>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Arial" panose="020B0604020202020204"/>
              </a:defRPr>
            </a:pPr>
            <a:endParaRPr/>
          </a:p>
        </p:txBody>
      </p:sp>
      <p:pic>
        <p:nvPicPr>
          <p:cNvPr id="493" name="图片 4" descr="图片 4"/>
          <p:cNvPicPr>
            <a:picLocks noChangeAspect="1"/>
          </p:cNvPicPr>
          <p:nvPr/>
        </p:nvPicPr>
        <p:blipFill>
          <a:blip r:embed="rId4"/>
          <a:stretch>
            <a:fillRect/>
          </a:stretch>
        </p:blipFill>
        <p:spPr>
          <a:xfrm>
            <a:off x="1939431" y="4720246"/>
            <a:ext cx="1276351" cy="571504"/>
          </a:xfrm>
          <a:prstGeom prst="rect">
            <a:avLst/>
          </a:prstGeom>
          <a:ln w="12700">
            <a:miter lim="400000"/>
            <a:headEnd/>
            <a:tailEnd/>
          </a:ln>
        </p:spPr>
      </p:pic>
      <p:pic>
        <p:nvPicPr>
          <p:cNvPr id="494" name="图片 9" descr="图片 9"/>
          <p:cNvPicPr>
            <a:picLocks noChangeAspect="1"/>
          </p:cNvPicPr>
          <p:nvPr/>
        </p:nvPicPr>
        <p:blipFill>
          <a:blip r:embed="rId5"/>
          <a:stretch>
            <a:fillRect/>
          </a:stretch>
        </p:blipFill>
        <p:spPr>
          <a:xfrm>
            <a:off x="5973445" y="4728714"/>
            <a:ext cx="1276350" cy="571504"/>
          </a:xfrm>
          <a:prstGeom prst="rect">
            <a:avLst/>
          </a:prstGeom>
          <a:ln w="12700">
            <a:miter lim="400000"/>
            <a:headEnd/>
            <a:tailEnd/>
          </a:ln>
        </p:spPr>
      </p:pic>
      <p:pic>
        <p:nvPicPr>
          <p:cNvPr id="495" name="图片 10" descr="图片 10"/>
          <p:cNvPicPr>
            <a:picLocks noChangeAspect="1"/>
          </p:cNvPicPr>
          <p:nvPr/>
        </p:nvPicPr>
        <p:blipFill>
          <a:blip r:embed="rId6"/>
          <a:stretch>
            <a:fillRect/>
          </a:stretch>
        </p:blipFill>
        <p:spPr>
          <a:xfrm>
            <a:off x="7338040" y="4728714"/>
            <a:ext cx="1276351" cy="571504"/>
          </a:xfrm>
          <a:prstGeom prst="rect">
            <a:avLst/>
          </a:prstGeom>
          <a:ln w="12700">
            <a:miter lim="400000"/>
            <a:headEnd/>
            <a:tailEnd/>
          </a:ln>
        </p:spPr>
      </p:pic>
      <p:pic>
        <p:nvPicPr>
          <p:cNvPr id="496" name="图片 14" descr="图片 14"/>
          <p:cNvPicPr>
            <a:picLocks noChangeAspect="1"/>
          </p:cNvPicPr>
          <p:nvPr/>
        </p:nvPicPr>
        <p:blipFill>
          <a:blip r:embed="rId7"/>
          <a:stretch>
            <a:fillRect/>
          </a:stretch>
        </p:blipFill>
        <p:spPr>
          <a:xfrm>
            <a:off x="4639988" y="5588365"/>
            <a:ext cx="1276351" cy="571504"/>
          </a:xfrm>
          <a:prstGeom prst="rect">
            <a:avLst/>
          </a:prstGeom>
          <a:ln w="12700">
            <a:miter lim="400000"/>
            <a:headEnd/>
            <a:tailEnd/>
          </a:ln>
        </p:spPr>
      </p:pic>
      <p:pic>
        <p:nvPicPr>
          <p:cNvPr id="497" name="图片 21" descr="图片 21"/>
          <p:cNvPicPr>
            <a:picLocks noChangeAspect="1"/>
          </p:cNvPicPr>
          <p:nvPr/>
        </p:nvPicPr>
        <p:blipFill>
          <a:blip r:embed="rId8"/>
          <a:stretch>
            <a:fillRect/>
          </a:stretch>
        </p:blipFill>
        <p:spPr>
          <a:xfrm>
            <a:off x="7342728" y="5588365"/>
            <a:ext cx="1276354" cy="571504"/>
          </a:xfrm>
          <a:prstGeom prst="rect">
            <a:avLst/>
          </a:prstGeom>
          <a:ln w="12700">
            <a:miter lim="400000"/>
            <a:headEnd/>
            <a:tailEnd/>
          </a:ln>
        </p:spPr>
      </p:pic>
      <p:pic>
        <p:nvPicPr>
          <p:cNvPr id="498" name="图片 22" descr="图片 22"/>
          <p:cNvPicPr>
            <a:picLocks noChangeAspect="1"/>
          </p:cNvPicPr>
          <p:nvPr/>
        </p:nvPicPr>
        <p:blipFill>
          <a:blip r:embed="rId9"/>
          <a:stretch>
            <a:fillRect/>
          </a:stretch>
        </p:blipFill>
        <p:spPr>
          <a:xfrm>
            <a:off x="8712011" y="5588365"/>
            <a:ext cx="1276354" cy="571504"/>
          </a:xfrm>
          <a:prstGeom prst="rect">
            <a:avLst/>
          </a:prstGeom>
          <a:ln w="12700">
            <a:miter lim="400000"/>
            <a:headEnd/>
            <a:tailEnd/>
          </a:ln>
        </p:spPr>
      </p:pic>
      <p:pic>
        <p:nvPicPr>
          <p:cNvPr id="499" name="图片 5" descr="图片 5"/>
          <p:cNvPicPr>
            <a:picLocks noChangeAspect="1"/>
          </p:cNvPicPr>
          <p:nvPr/>
        </p:nvPicPr>
        <p:blipFill>
          <a:blip r:embed="rId10"/>
          <a:stretch>
            <a:fillRect/>
          </a:stretch>
        </p:blipFill>
        <p:spPr>
          <a:xfrm>
            <a:off x="6137860" y="3202312"/>
            <a:ext cx="1308104" cy="1308104"/>
          </a:xfrm>
          <a:prstGeom prst="rect">
            <a:avLst/>
          </a:prstGeom>
          <a:ln w="12700">
            <a:miter lim="400000"/>
            <a:headEnd/>
            <a:tailEnd/>
          </a:ln>
        </p:spPr>
      </p:pic>
      <p:pic>
        <p:nvPicPr>
          <p:cNvPr id="500" name="6651532075073_.pic.jpg" descr="6651532075073_.pic.jpg"/>
          <p:cNvPicPr>
            <a:picLocks noChangeAspect="1"/>
          </p:cNvPicPr>
          <p:nvPr/>
        </p:nvPicPr>
        <p:blipFill>
          <a:blip r:embed="rId11"/>
          <a:stretch>
            <a:fillRect/>
          </a:stretch>
        </p:blipFill>
        <p:spPr>
          <a:xfrm>
            <a:off x="3369084" y="5620115"/>
            <a:ext cx="1117604" cy="508004"/>
          </a:xfrm>
          <a:prstGeom prst="rect">
            <a:avLst/>
          </a:prstGeom>
          <a:ln w="12700">
            <a:miter lim="400000"/>
            <a:headEnd/>
            <a:tailEnd/>
          </a:ln>
        </p:spPr>
      </p:pic>
      <p:pic>
        <p:nvPicPr>
          <p:cNvPr id="502" name="BAD95940-5462-4C94-A75C-FF4AB0FBF794.png" descr="BAD95940-5462-4C94-A75C-FF4AB0FBF794.png"/>
          <p:cNvPicPr>
            <a:picLocks noChangeAspect="1"/>
          </p:cNvPicPr>
          <p:nvPr/>
        </p:nvPicPr>
        <p:blipFill>
          <a:blip r:embed="rId12"/>
          <a:stretch>
            <a:fillRect/>
          </a:stretch>
        </p:blipFill>
        <p:spPr>
          <a:xfrm>
            <a:off x="1674465" y="1121042"/>
            <a:ext cx="3691509" cy="904217"/>
          </a:xfrm>
          <a:prstGeom prst="rect">
            <a:avLst/>
          </a:prstGeom>
          <a:ln w="12700">
            <a:miter lim="400000"/>
            <a:headEnd/>
            <a:tailEnd/>
          </a:ln>
        </p:spPr>
      </p:pic>
      <p:pic>
        <p:nvPicPr>
          <p:cNvPr id="503" name="513F7406-9DCD-406E-A4FB-B2B337AD73D4.png" descr="513F7406-9DCD-406E-A4FB-B2B337AD73D4.png"/>
          <p:cNvPicPr>
            <a:picLocks noChangeAspect="1"/>
          </p:cNvPicPr>
          <p:nvPr/>
        </p:nvPicPr>
        <p:blipFill>
          <a:blip r:embed="rId13"/>
          <a:stretch>
            <a:fillRect/>
          </a:stretch>
        </p:blipFill>
        <p:spPr>
          <a:xfrm>
            <a:off x="7891022" y="1398777"/>
            <a:ext cx="2049106" cy="519496"/>
          </a:xfrm>
          <a:prstGeom prst="rect">
            <a:avLst/>
          </a:prstGeom>
          <a:ln w="12700">
            <a:miter lim="400000"/>
            <a:headEnd/>
            <a:tailEnd/>
          </a:ln>
        </p:spPr>
      </p:pic>
      <p:pic>
        <p:nvPicPr>
          <p:cNvPr id="504" name="DA152808-DCF7-4866-B80A-BDC0D331D5EB.png" descr="DA152808-DCF7-4866-B80A-BDC0D331D5EB.png"/>
          <p:cNvPicPr>
            <a:picLocks noChangeAspect="1"/>
          </p:cNvPicPr>
          <p:nvPr/>
        </p:nvPicPr>
        <p:blipFill>
          <a:blip r:embed="rId14"/>
          <a:stretch>
            <a:fillRect/>
          </a:stretch>
        </p:blipFill>
        <p:spPr>
          <a:xfrm>
            <a:off x="1644885" y="2215704"/>
            <a:ext cx="1371604" cy="1079504"/>
          </a:xfrm>
          <a:prstGeom prst="rect">
            <a:avLst/>
          </a:prstGeom>
          <a:ln w="12700">
            <a:miter lim="400000"/>
            <a:headEnd/>
            <a:tailEnd/>
          </a:ln>
        </p:spPr>
      </p:pic>
      <p:pic>
        <p:nvPicPr>
          <p:cNvPr id="505" name="1F43CDBA-CE73-4C18-81B5-55846BF32BA3.png" descr="1F43CDBA-CE73-4C18-81B5-55846BF32BA3.png"/>
          <p:cNvPicPr>
            <a:picLocks noChangeAspect="1"/>
          </p:cNvPicPr>
          <p:nvPr/>
        </p:nvPicPr>
        <p:blipFill>
          <a:blip r:embed="rId15"/>
          <a:stretch>
            <a:fillRect/>
          </a:stretch>
        </p:blipFill>
        <p:spPr>
          <a:xfrm>
            <a:off x="3264394" y="2438462"/>
            <a:ext cx="2946492" cy="867272"/>
          </a:xfrm>
          <a:prstGeom prst="rect">
            <a:avLst/>
          </a:prstGeom>
          <a:ln w="12700">
            <a:miter lim="400000"/>
            <a:headEnd/>
            <a:tailEnd/>
          </a:ln>
        </p:spPr>
      </p:pic>
      <p:pic>
        <p:nvPicPr>
          <p:cNvPr id="506" name="2241532079025_.pic.jpg" descr="2241532079025_.pic.jpg"/>
          <p:cNvPicPr>
            <a:picLocks noChangeAspect="1"/>
          </p:cNvPicPr>
          <p:nvPr/>
        </p:nvPicPr>
        <p:blipFill>
          <a:blip r:embed="rId16"/>
          <a:stretch>
            <a:fillRect/>
          </a:stretch>
        </p:blipFill>
        <p:spPr>
          <a:xfrm>
            <a:off x="6562321" y="2418613"/>
            <a:ext cx="3947122" cy="813616"/>
          </a:xfrm>
          <a:prstGeom prst="rect">
            <a:avLst/>
          </a:prstGeom>
          <a:ln w="12700">
            <a:miter lim="400000"/>
            <a:headEnd/>
            <a:tailEnd/>
          </a:ln>
        </p:spPr>
      </p:pic>
      <p:pic>
        <p:nvPicPr>
          <p:cNvPr id="507" name="FEBD9CB0-FCCB-4D5F-8963-329AD8E79756.png" descr="FEBD9CB0-FCCB-4D5F-8963-329AD8E79756.png"/>
          <p:cNvPicPr>
            <a:picLocks noChangeAspect="1"/>
          </p:cNvPicPr>
          <p:nvPr/>
        </p:nvPicPr>
        <p:blipFill>
          <a:blip r:embed="rId17"/>
          <a:stretch>
            <a:fillRect/>
          </a:stretch>
        </p:blipFill>
        <p:spPr>
          <a:xfrm>
            <a:off x="7619010" y="3272161"/>
            <a:ext cx="2844802" cy="1168405"/>
          </a:xfrm>
          <a:prstGeom prst="rect">
            <a:avLst/>
          </a:prstGeom>
          <a:ln w="12700">
            <a:miter lim="400000"/>
            <a:headEnd/>
            <a:tailEnd/>
          </a:ln>
        </p:spPr>
      </p:pic>
      <p:pic>
        <p:nvPicPr>
          <p:cNvPr id="508" name="图片 8" descr="图片 8"/>
          <p:cNvPicPr>
            <a:picLocks noChangeAspect="1"/>
          </p:cNvPicPr>
          <p:nvPr/>
        </p:nvPicPr>
        <p:blipFill>
          <a:blip r:embed="rId18"/>
          <a:stretch>
            <a:fillRect/>
          </a:stretch>
        </p:blipFill>
        <p:spPr>
          <a:xfrm>
            <a:off x="1924191" y="3376938"/>
            <a:ext cx="958852" cy="958852"/>
          </a:xfrm>
          <a:prstGeom prst="rect">
            <a:avLst/>
          </a:prstGeom>
          <a:ln w="12700">
            <a:miter lim="400000"/>
            <a:headEnd/>
            <a:tailEnd/>
          </a:ln>
        </p:spPr>
      </p:pic>
      <p:pic>
        <p:nvPicPr>
          <p:cNvPr id="509" name="3563B818-39F8-4EEB-8B6D-97BAC6733916.png" descr="3563B818-39F8-4EEB-8B6D-97BAC6733916.png"/>
          <p:cNvPicPr>
            <a:picLocks noChangeAspect="1"/>
          </p:cNvPicPr>
          <p:nvPr/>
        </p:nvPicPr>
        <p:blipFill>
          <a:blip r:embed="rId19"/>
          <a:stretch>
            <a:fillRect/>
          </a:stretch>
        </p:blipFill>
        <p:spPr>
          <a:xfrm>
            <a:off x="3272200" y="3380112"/>
            <a:ext cx="2476504" cy="952504"/>
          </a:xfrm>
          <a:prstGeom prst="rect">
            <a:avLst/>
          </a:prstGeom>
          <a:ln w="12700">
            <a:miter lim="400000"/>
            <a:headEnd/>
            <a:tailEnd/>
          </a:ln>
        </p:spPr>
      </p:pic>
      <p:pic>
        <p:nvPicPr>
          <p:cNvPr id="510" name="内容占位符 5" descr="内容占位符 5"/>
          <p:cNvPicPr>
            <a:picLocks noChangeAspect="1"/>
          </p:cNvPicPr>
          <p:nvPr/>
        </p:nvPicPr>
        <p:blipFill>
          <a:blip r:embed="rId20"/>
          <a:stretch>
            <a:fillRect/>
          </a:stretch>
        </p:blipFill>
        <p:spPr>
          <a:xfrm>
            <a:off x="1147224" y="5492044"/>
            <a:ext cx="2366926" cy="935547"/>
          </a:xfrm>
          <a:prstGeom prst="rect">
            <a:avLst/>
          </a:prstGeom>
          <a:ln w="12700">
            <a:miter lim="400000"/>
            <a:headEnd/>
            <a:tailEnd/>
          </a:ln>
        </p:spPr>
      </p:pic>
      <p:pic>
        <p:nvPicPr>
          <p:cNvPr id="511" name="80E09183-7332-4B65-AB15-8115AF9E9B04.png" descr="80E09183-7332-4B65-AB15-8115AF9E9B04.png"/>
          <p:cNvPicPr>
            <a:picLocks noChangeAspect="1"/>
          </p:cNvPicPr>
          <p:nvPr/>
        </p:nvPicPr>
        <p:blipFill>
          <a:blip r:embed="rId21"/>
          <a:stretch>
            <a:fillRect/>
          </a:stretch>
        </p:blipFill>
        <p:spPr>
          <a:xfrm>
            <a:off x="3531986" y="4709169"/>
            <a:ext cx="2125256" cy="813616"/>
          </a:xfrm>
          <a:prstGeom prst="rect">
            <a:avLst/>
          </a:prstGeom>
          <a:ln w="12700">
            <a:miter lim="400000"/>
            <a:headEnd/>
            <a:tailEnd/>
          </a:ln>
        </p:spPr>
      </p:pic>
      <p:pic>
        <p:nvPicPr>
          <p:cNvPr id="512" name="Image" descr="Image"/>
          <p:cNvPicPr>
            <a:picLocks noChangeAspect="1"/>
          </p:cNvPicPr>
          <p:nvPr/>
        </p:nvPicPr>
        <p:blipFill>
          <a:blip r:embed="rId22"/>
          <a:stretch>
            <a:fillRect/>
          </a:stretch>
        </p:blipFill>
        <p:spPr>
          <a:xfrm>
            <a:off x="5461321" y="1398777"/>
            <a:ext cx="1760848" cy="571504"/>
          </a:xfrm>
          <a:prstGeom prst="rect">
            <a:avLst/>
          </a:prstGeom>
          <a:ln w="12700">
            <a:miter lim="400000"/>
            <a:headEnd/>
            <a:tailEnd/>
          </a:ln>
        </p:spPr>
      </p:pic>
      <p:pic>
        <p:nvPicPr>
          <p:cNvPr id="513" name="Image" descr="Image"/>
          <p:cNvPicPr>
            <a:picLocks noChangeAspect="1"/>
          </p:cNvPicPr>
          <p:nvPr/>
        </p:nvPicPr>
        <p:blipFill>
          <a:blip r:embed="rId23"/>
          <a:stretch>
            <a:fillRect/>
          </a:stretch>
        </p:blipFill>
        <p:spPr>
          <a:xfrm>
            <a:off x="6069639" y="5557264"/>
            <a:ext cx="1194175" cy="622061"/>
          </a:xfrm>
          <a:prstGeom prst="rect">
            <a:avLst/>
          </a:prstGeom>
          <a:ln w="12700">
            <a:miter lim="400000"/>
            <a:headEnd/>
            <a:tailEnd/>
          </a:ln>
        </p:spPr>
      </p:pic>
      <p:pic>
        <p:nvPicPr>
          <p:cNvPr id="2" name="Picture 1" descr="A logo for a company&#10;&#10;Description automatically generated with low confidence">
            <a:extLst>
              <a:ext uri="{FF2B5EF4-FFF2-40B4-BE49-F238E27FC236}">
                <a16:creationId xmlns:a16="http://schemas.microsoft.com/office/drawing/2014/main" id="{9AC42727-F6D2-FAE9-2CA8-F4E7D096EBA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74676" y="2853"/>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1"/>
                                        </p:tgtEl>
                                        <p:attrNameLst>
                                          <p:attrName>style.visibility</p:attrName>
                                        </p:attrNameLst>
                                      </p:cBhvr>
                                      <p:to>
                                        <p:strVal val="visible"/>
                                      </p:to>
                                    </p:set>
                                    <p:anim calcmode="lin" valueType="num">
                                      <p:cBhvr additive="base">
                                        <p:cTn id="7" dur="500" fill="hold"/>
                                        <p:tgtEl>
                                          <p:spTgt spid="491"/>
                                        </p:tgtEl>
                                        <p:attrNameLst>
                                          <p:attrName>ppt_x</p:attrName>
                                        </p:attrNameLst>
                                      </p:cBhvr>
                                      <p:tavLst>
                                        <p:tav tm="0">
                                          <p:val>
                                            <p:strVal val="#ppt_x"/>
                                          </p:val>
                                        </p:tav>
                                        <p:tav tm="100000">
                                          <p:val>
                                            <p:strVal val="#ppt_x"/>
                                          </p:val>
                                        </p:tav>
                                      </p:tavLst>
                                    </p:anim>
                                    <p:anim calcmode="lin" valueType="num">
                                      <p:cBhvr additive="base">
                                        <p:cTn id="8" dur="500" fill="hold"/>
                                        <p:tgtEl>
                                          <p:spTgt spid="49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92"/>
                                        </p:tgtEl>
                                        <p:attrNameLst>
                                          <p:attrName>style.visibility</p:attrName>
                                        </p:attrNameLst>
                                      </p:cBhvr>
                                      <p:to>
                                        <p:strVal val="visible"/>
                                      </p:to>
                                    </p:set>
                                    <p:anim calcmode="lin" valueType="num">
                                      <p:cBhvr additive="base">
                                        <p:cTn id="12" dur="500" fill="hold"/>
                                        <p:tgtEl>
                                          <p:spTgt spid="492"/>
                                        </p:tgtEl>
                                        <p:attrNameLst>
                                          <p:attrName>ppt_x</p:attrName>
                                        </p:attrNameLst>
                                      </p:cBhvr>
                                      <p:tavLst>
                                        <p:tav tm="0">
                                          <p:val>
                                            <p:strVal val="#ppt_x"/>
                                          </p:val>
                                        </p:tav>
                                        <p:tav tm="100000">
                                          <p:val>
                                            <p:strVal val="#ppt_x"/>
                                          </p:val>
                                        </p:tav>
                                      </p:tavLst>
                                    </p:anim>
                                    <p:anim calcmode="lin" valueType="num">
                                      <p:cBhvr additive="base">
                                        <p:cTn id="13" dur="500" fill="hold"/>
                                        <p:tgtEl>
                                          <p:spTgt spid="49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93"/>
                                        </p:tgtEl>
                                        <p:attrNameLst>
                                          <p:attrName>style.visibility</p:attrName>
                                        </p:attrNameLst>
                                      </p:cBhvr>
                                      <p:to>
                                        <p:strVal val="visible"/>
                                      </p:to>
                                    </p:set>
                                    <p:anim calcmode="lin" valueType="num">
                                      <p:cBhvr additive="base">
                                        <p:cTn id="17" dur="500" fill="hold"/>
                                        <p:tgtEl>
                                          <p:spTgt spid="493"/>
                                        </p:tgtEl>
                                        <p:attrNameLst>
                                          <p:attrName>ppt_x</p:attrName>
                                        </p:attrNameLst>
                                      </p:cBhvr>
                                      <p:tavLst>
                                        <p:tav tm="0">
                                          <p:val>
                                            <p:strVal val="#ppt_x"/>
                                          </p:val>
                                        </p:tav>
                                        <p:tav tm="100000">
                                          <p:val>
                                            <p:strVal val="#ppt_x"/>
                                          </p:val>
                                        </p:tav>
                                      </p:tavLst>
                                    </p:anim>
                                    <p:anim calcmode="lin" valueType="num">
                                      <p:cBhvr additive="base">
                                        <p:cTn id="18" dur="500" fill="hold"/>
                                        <p:tgtEl>
                                          <p:spTgt spid="49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94"/>
                                        </p:tgtEl>
                                        <p:attrNameLst>
                                          <p:attrName>style.visibility</p:attrName>
                                        </p:attrNameLst>
                                      </p:cBhvr>
                                      <p:to>
                                        <p:strVal val="visible"/>
                                      </p:to>
                                    </p:set>
                                    <p:anim calcmode="lin" valueType="num">
                                      <p:cBhvr additive="base">
                                        <p:cTn id="22" dur="500" fill="hold"/>
                                        <p:tgtEl>
                                          <p:spTgt spid="494"/>
                                        </p:tgtEl>
                                        <p:attrNameLst>
                                          <p:attrName>ppt_x</p:attrName>
                                        </p:attrNameLst>
                                      </p:cBhvr>
                                      <p:tavLst>
                                        <p:tav tm="0">
                                          <p:val>
                                            <p:strVal val="#ppt_x"/>
                                          </p:val>
                                        </p:tav>
                                        <p:tav tm="100000">
                                          <p:val>
                                            <p:strVal val="#ppt_x"/>
                                          </p:val>
                                        </p:tav>
                                      </p:tavLst>
                                    </p:anim>
                                    <p:anim calcmode="lin" valueType="num">
                                      <p:cBhvr additive="base">
                                        <p:cTn id="23" dur="500" fill="hold"/>
                                        <p:tgtEl>
                                          <p:spTgt spid="49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95"/>
                                        </p:tgtEl>
                                        <p:attrNameLst>
                                          <p:attrName>style.visibility</p:attrName>
                                        </p:attrNameLst>
                                      </p:cBhvr>
                                      <p:to>
                                        <p:strVal val="visible"/>
                                      </p:to>
                                    </p:set>
                                    <p:anim calcmode="lin" valueType="num">
                                      <p:cBhvr additive="base">
                                        <p:cTn id="27" dur="500" fill="hold"/>
                                        <p:tgtEl>
                                          <p:spTgt spid="495"/>
                                        </p:tgtEl>
                                        <p:attrNameLst>
                                          <p:attrName>ppt_x</p:attrName>
                                        </p:attrNameLst>
                                      </p:cBhvr>
                                      <p:tavLst>
                                        <p:tav tm="0">
                                          <p:val>
                                            <p:strVal val="#ppt_x"/>
                                          </p:val>
                                        </p:tav>
                                        <p:tav tm="100000">
                                          <p:val>
                                            <p:strVal val="#ppt_x"/>
                                          </p:val>
                                        </p:tav>
                                      </p:tavLst>
                                    </p:anim>
                                    <p:anim calcmode="lin" valueType="num">
                                      <p:cBhvr additive="base">
                                        <p:cTn id="28" dur="500" fill="hold"/>
                                        <p:tgtEl>
                                          <p:spTgt spid="49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96"/>
                                        </p:tgtEl>
                                        <p:attrNameLst>
                                          <p:attrName>style.visibility</p:attrName>
                                        </p:attrNameLst>
                                      </p:cBhvr>
                                      <p:to>
                                        <p:strVal val="visible"/>
                                      </p:to>
                                    </p:set>
                                    <p:anim calcmode="lin" valueType="num">
                                      <p:cBhvr additive="base">
                                        <p:cTn id="32" dur="500" fill="hold"/>
                                        <p:tgtEl>
                                          <p:spTgt spid="496"/>
                                        </p:tgtEl>
                                        <p:attrNameLst>
                                          <p:attrName>ppt_x</p:attrName>
                                        </p:attrNameLst>
                                      </p:cBhvr>
                                      <p:tavLst>
                                        <p:tav tm="0">
                                          <p:val>
                                            <p:strVal val="#ppt_x"/>
                                          </p:val>
                                        </p:tav>
                                        <p:tav tm="100000">
                                          <p:val>
                                            <p:strVal val="#ppt_x"/>
                                          </p:val>
                                        </p:tav>
                                      </p:tavLst>
                                    </p:anim>
                                    <p:anim calcmode="lin" valueType="num">
                                      <p:cBhvr additive="base">
                                        <p:cTn id="33" dur="500" fill="hold"/>
                                        <p:tgtEl>
                                          <p:spTgt spid="49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97"/>
                                        </p:tgtEl>
                                        <p:attrNameLst>
                                          <p:attrName>style.visibility</p:attrName>
                                        </p:attrNameLst>
                                      </p:cBhvr>
                                      <p:to>
                                        <p:strVal val="visible"/>
                                      </p:to>
                                    </p:set>
                                    <p:anim calcmode="lin" valueType="num">
                                      <p:cBhvr additive="base">
                                        <p:cTn id="37" dur="500" fill="hold"/>
                                        <p:tgtEl>
                                          <p:spTgt spid="497"/>
                                        </p:tgtEl>
                                        <p:attrNameLst>
                                          <p:attrName>ppt_x</p:attrName>
                                        </p:attrNameLst>
                                      </p:cBhvr>
                                      <p:tavLst>
                                        <p:tav tm="0">
                                          <p:val>
                                            <p:strVal val="#ppt_x"/>
                                          </p:val>
                                        </p:tav>
                                        <p:tav tm="100000">
                                          <p:val>
                                            <p:strVal val="#ppt_x"/>
                                          </p:val>
                                        </p:tav>
                                      </p:tavLst>
                                    </p:anim>
                                    <p:anim calcmode="lin" valueType="num">
                                      <p:cBhvr additive="base">
                                        <p:cTn id="38" dur="500" fill="hold"/>
                                        <p:tgtEl>
                                          <p:spTgt spid="49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498"/>
                                        </p:tgtEl>
                                        <p:attrNameLst>
                                          <p:attrName>style.visibility</p:attrName>
                                        </p:attrNameLst>
                                      </p:cBhvr>
                                      <p:to>
                                        <p:strVal val="visible"/>
                                      </p:to>
                                    </p:set>
                                    <p:anim calcmode="lin" valueType="num">
                                      <p:cBhvr additive="base">
                                        <p:cTn id="42" dur="500" fill="hold"/>
                                        <p:tgtEl>
                                          <p:spTgt spid="498"/>
                                        </p:tgtEl>
                                        <p:attrNameLst>
                                          <p:attrName>ppt_x</p:attrName>
                                        </p:attrNameLst>
                                      </p:cBhvr>
                                      <p:tavLst>
                                        <p:tav tm="0">
                                          <p:val>
                                            <p:strVal val="#ppt_x"/>
                                          </p:val>
                                        </p:tav>
                                        <p:tav tm="100000">
                                          <p:val>
                                            <p:strVal val="#ppt_x"/>
                                          </p:val>
                                        </p:tav>
                                      </p:tavLst>
                                    </p:anim>
                                    <p:anim calcmode="lin" valueType="num">
                                      <p:cBhvr additive="base">
                                        <p:cTn id="43" dur="500" fill="hold"/>
                                        <p:tgtEl>
                                          <p:spTgt spid="49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499"/>
                                        </p:tgtEl>
                                        <p:attrNameLst>
                                          <p:attrName>style.visibility</p:attrName>
                                        </p:attrNameLst>
                                      </p:cBhvr>
                                      <p:to>
                                        <p:strVal val="visible"/>
                                      </p:to>
                                    </p:set>
                                    <p:anim calcmode="lin" valueType="num">
                                      <p:cBhvr additive="base">
                                        <p:cTn id="47" dur="500" fill="hold"/>
                                        <p:tgtEl>
                                          <p:spTgt spid="499"/>
                                        </p:tgtEl>
                                        <p:attrNameLst>
                                          <p:attrName>ppt_x</p:attrName>
                                        </p:attrNameLst>
                                      </p:cBhvr>
                                      <p:tavLst>
                                        <p:tav tm="0">
                                          <p:val>
                                            <p:strVal val="#ppt_x"/>
                                          </p:val>
                                        </p:tav>
                                        <p:tav tm="100000">
                                          <p:val>
                                            <p:strVal val="#ppt_x"/>
                                          </p:val>
                                        </p:tav>
                                      </p:tavLst>
                                    </p:anim>
                                    <p:anim calcmode="lin" valueType="num">
                                      <p:cBhvr additive="base">
                                        <p:cTn id="48" dur="500" fill="hold"/>
                                        <p:tgtEl>
                                          <p:spTgt spid="49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500"/>
                                        </p:tgtEl>
                                        <p:attrNameLst>
                                          <p:attrName>style.visibility</p:attrName>
                                        </p:attrNameLst>
                                      </p:cBhvr>
                                      <p:to>
                                        <p:strVal val="visible"/>
                                      </p:to>
                                    </p:set>
                                    <p:anim calcmode="lin" valueType="num">
                                      <p:cBhvr additive="base">
                                        <p:cTn id="52" dur="500" fill="hold"/>
                                        <p:tgtEl>
                                          <p:spTgt spid="500"/>
                                        </p:tgtEl>
                                        <p:attrNameLst>
                                          <p:attrName>ppt_x</p:attrName>
                                        </p:attrNameLst>
                                      </p:cBhvr>
                                      <p:tavLst>
                                        <p:tav tm="0">
                                          <p:val>
                                            <p:strVal val="#ppt_x"/>
                                          </p:val>
                                        </p:tav>
                                        <p:tav tm="100000">
                                          <p:val>
                                            <p:strVal val="#ppt_x"/>
                                          </p:val>
                                        </p:tav>
                                      </p:tavLst>
                                    </p:anim>
                                    <p:anim calcmode="lin" valueType="num">
                                      <p:cBhvr additive="base">
                                        <p:cTn id="53" dur="500" fill="hold"/>
                                        <p:tgtEl>
                                          <p:spTgt spid="500"/>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502"/>
                                        </p:tgtEl>
                                        <p:attrNameLst>
                                          <p:attrName>style.visibility</p:attrName>
                                        </p:attrNameLst>
                                      </p:cBhvr>
                                      <p:to>
                                        <p:strVal val="visible"/>
                                      </p:to>
                                    </p:set>
                                    <p:anim calcmode="lin" valueType="num">
                                      <p:cBhvr additive="base">
                                        <p:cTn id="57" dur="500" fill="hold"/>
                                        <p:tgtEl>
                                          <p:spTgt spid="502"/>
                                        </p:tgtEl>
                                        <p:attrNameLst>
                                          <p:attrName>ppt_x</p:attrName>
                                        </p:attrNameLst>
                                      </p:cBhvr>
                                      <p:tavLst>
                                        <p:tav tm="0">
                                          <p:val>
                                            <p:strVal val="#ppt_x"/>
                                          </p:val>
                                        </p:tav>
                                        <p:tav tm="100000">
                                          <p:val>
                                            <p:strVal val="#ppt_x"/>
                                          </p:val>
                                        </p:tav>
                                      </p:tavLst>
                                    </p:anim>
                                    <p:anim calcmode="lin" valueType="num">
                                      <p:cBhvr additive="base">
                                        <p:cTn id="58" dur="500" fill="hold"/>
                                        <p:tgtEl>
                                          <p:spTgt spid="502"/>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503"/>
                                        </p:tgtEl>
                                        <p:attrNameLst>
                                          <p:attrName>style.visibility</p:attrName>
                                        </p:attrNameLst>
                                      </p:cBhvr>
                                      <p:to>
                                        <p:strVal val="visible"/>
                                      </p:to>
                                    </p:set>
                                    <p:anim calcmode="lin" valueType="num">
                                      <p:cBhvr additive="base">
                                        <p:cTn id="62" dur="500" fill="hold"/>
                                        <p:tgtEl>
                                          <p:spTgt spid="503"/>
                                        </p:tgtEl>
                                        <p:attrNameLst>
                                          <p:attrName>ppt_x</p:attrName>
                                        </p:attrNameLst>
                                      </p:cBhvr>
                                      <p:tavLst>
                                        <p:tav tm="0">
                                          <p:val>
                                            <p:strVal val="#ppt_x"/>
                                          </p:val>
                                        </p:tav>
                                        <p:tav tm="100000">
                                          <p:val>
                                            <p:strVal val="#ppt_x"/>
                                          </p:val>
                                        </p:tav>
                                      </p:tavLst>
                                    </p:anim>
                                    <p:anim calcmode="lin" valueType="num">
                                      <p:cBhvr additive="base">
                                        <p:cTn id="63" dur="500" fill="hold"/>
                                        <p:tgtEl>
                                          <p:spTgt spid="503"/>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504"/>
                                        </p:tgtEl>
                                        <p:attrNameLst>
                                          <p:attrName>style.visibility</p:attrName>
                                        </p:attrNameLst>
                                      </p:cBhvr>
                                      <p:to>
                                        <p:strVal val="visible"/>
                                      </p:to>
                                    </p:set>
                                    <p:anim calcmode="lin" valueType="num">
                                      <p:cBhvr additive="base">
                                        <p:cTn id="67" dur="500" fill="hold"/>
                                        <p:tgtEl>
                                          <p:spTgt spid="504"/>
                                        </p:tgtEl>
                                        <p:attrNameLst>
                                          <p:attrName>ppt_x</p:attrName>
                                        </p:attrNameLst>
                                      </p:cBhvr>
                                      <p:tavLst>
                                        <p:tav tm="0">
                                          <p:val>
                                            <p:strVal val="#ppt_x"/>
                                          </p:val>
                                        </p:tav>
                                        <p:tav tm="100000">
                                          <p:val>
                                            <p:strVal val="#ppt_x"/>
                                          </p:val>
                                        </p:tav>
                                      </p:tavLst>
                                    </p:anim>
                                    <p:anim calcmode="lin" valueType="num">
                                      <p:cBhvr additive="base">
                                        <p:cTn id="68" dur="500" fill="hold"/>
                                        <p:tgtEl>
                                          <p:spTgt spid="504"/>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505"/>
                                        </p:tgtEl>
                                        <p:attrNameLst>
                                          <p:attrName>style.visibility</p:attrName>
                                        </p:attrNameLst>
                                      </p:cBhvr>
                                      <p:to>
                                        <p:strVal val="visible"/>
                                      </p:to>
                                    </p:set>
                                    <p:anim calcmode="lin" valueType="num">
                                      <p:cBhvr additive="base">
                                        <p:cTn id="72" dur="500" fill="hold"/>
                                        <p:tgtEl>
                                          <p:spTgt spid="505"/>
                                        </p:tgtEl>
                                        <p:attrNameLst>
                                          <p:attrName>ppt_x</p:attrName>
                                        </p:attrNameLst>
                                      </p:cBhvr>
                                      <p:tavLst>
                                        <p:tav tm="0">
                                          <p:val>
                                            <p:strVal val="#ppt_x"/>
                                          </p:val>
                                        </p:tav>
                                        <p:tav tm="100000">
                                          <p:val>
                                            <p:strVal val="#ppt_x"/>
                                          </p:val>
                                        </p:tav>
                                      </p:tavLst>
                                    </p:anim>
                                    <p:anim calcmode="lin" valueType="num">
                                      <p:cBhvr additive="base">
                                        <p:cTn id="73" dur="500" fill="hold"/>
                                        <p:tgtEl>
                                          <p:spTgt spid="505"/>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506"/>
                                        </p:tgtEl>
                                        <p:attrNameLst>
                                          <p:attrName>style.visibility</p:attrName>
                                        </p:attrNameLst>
                                      </p:cBhvr>
                                      <p:to>
                                        <p:strVal val="visible"/>
                                      </p:to>
                                    </p:set>
                                    <p:anim calcmode="lin" valueType="num">
                                      <p:cBhvr additive="base">
                                        <p:cTn id="77" dur="500" fill="hold"/>
                                        <p:tgtEl>
                                          <p:spTgt spid="506"/>
                                        </p:tgtEl>
                                        <p:attrNameLst>
                                          <p:attrName>ppt_x</p:attrName>
                                        </p:attrNameLst>
                                      </p:cBhvr>
                                      <p:tavLst>
                                        <p:tav tm="0">
                                          <p:val>
                                            <p:strVal val="#ppt_x"/>
                                          </p:val>
                                        </p:tav>
                                        <p:tav tm="100000">
                                          <p:val>
                                            <p:strVal val="#ppt_x"/>
                                          </p:val>
                                        </p:tav>
                                      </p:tavLst>
                                    </p:anim>
                                    <p:anim calcmode="lin" valueType="num">
                                      <p:cBhvr additive="base">
                                        <p:cTn id="78" dur="500" fill="hold"/>
                                        <p:tgtEl>
                                          <p:spTgt spid="506"/>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nodeType="afterEffect">
                                  <p:stCondLst>
                                    <p:cond delay="0"/>
                                  </p:stCondLst>
                                  <p:childTnLst>
                                    <p:set>
                                      <p:cBhvr>
                                        <p:cTn id="81" dur="1" fill="hold">
                                          <p:stCondLst>
                                            <p:cond delay="0"/>
                                          </p:stCondLst>
                                        </p:cTn>
                                        <p:tgtEl>
                                          <p:spTgt spid="507"/>
                                        </p:tgtEl>
                                        <p:attrNameLst>
                                          <p:attrName>style.visibility</p:attrName>
                                        </p:attrNameLst>
                                      </p:cBhvr>
                                      <p:to>
                                        <p:strVal val="visible"/>
                                      </p:to>
                                    </p:set>
                                    <p:anim calcmode="lin" valueType="num">
                                      <p:cBhvr additive="base">
                                        <p:cTn id="82" dur="500" fill="hold"/>
                                        <p:tgtEl>
                                          <p:spTgt spid="507"/>
                                        </p:tgtEl>
                                        <p:attrNameLst>
                                          <p:attrName>ppt_x</p:attrName>
                                        </p:attrNameLst>
                                      </p:cBhvr>
                                      <p:tavLst>
                                        <p:tav tm="0">
                                          <p:val>
                                            <p:strVal val="#ppt_x"/>
                                          </p:val>
                                        </p:tav>
                                        <p:tav tm="100000">
                                          <p:val>
                                            <p:strVal val="#ppt_x"/>
                                          </p:val>
                                        </p:tav>
                                      </p:tavLst>
                                    </p:anim>
                                    <p:anim calcmode="lin" valueType="num">
                                      <p:cBhvr additive="base">
                                        <p:cTn id="83" dur="500" fill="hold"/>
                                        <p:tgtEl>
                                          <p:spTgt spid="50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508"/>
                                        </p:tgtEl>
                                        <p:attrNameLst>
                                          <p:attrName>style.visibility</p:attrName>
                                        </p:attrNameLst>
                                      </p:cBhvr>
                                      <p:to>
                                        <p:strVal val="visible"/>
                                      </p:to>
                                    </p:set>
                                    <p:anim calcmode="lin" valueType="num">
                                      <p:cBhvr additive="base">
                                        <p:cTn id="87" dur="500" fill="hold"/>
                                        <p:tgtEl>
                                          <p:spTgt spid="508"/>
                                        </p:tgtEl>
                                        <p:attrNameLst>
                                          <p:attrName>ppt_x</p:attrName>
                                        </p:attrNameLst>
                                      </p:cBhvr>
                                      <p:tavLst>
                                        <p:tav tm="0">
                                          <p:val>
                                            <p:strVal val="#ppt_x"/>
                                          </p:val>
                                        </p:tav>
                                        <p:tav tm="100000">
                                          <p:val>
                                            <p:strVal val="#ppt_x"/>
                                          </p:val>
                                        </p:tav>
                                      </p:tavLst>
                                    </p:anim>
                                    <p:anim calcmode="lin" valueType="num">
                                      <p:cBhvr additive="base">
                                        <p:cTn id="88" dur="500" fill="hold"/>
                                        <p:tgtEl>
                                          <p:spTgt spid="50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nodeType="afterEffect">
                                  <p:stCondLst>
                                    <p:cond delay="0"/>
                                  </p:stCondLst>
                                  <p:childTnLst>
                                    <p:set>
                                      <p:cBhvr>
                                        <p:cTn id="91" dur="1" fill="hold">
                                          <p:stCondLst>
                                            <p:cond delay="0"/>
                                          </p:stCondLst>
                                        </p:cTn>
                                        <p:tgtEl>
                                          <p:spTgt spid="509"/>
                                        </p:tgtEl>
                                        <p:attrNameLst>
                                          <p:attrName>style.visibility</p:attrName>
                                        </p:attrNameLst>
                                      </p:cBhvr>
                                      <p:to>
                                        <p:strVal val="visible"/>
                                      </p:to>
                                    </p:set>
                                    <p:anim calcmode="lin" valueType="num">
                                      <p:cBhvr additive="base">
                                        <p:cTn id="92" dur="500" fill="hold"/>
                                        <p:tgtEl>
                                          <p:spTgt spid="509"/>
                                        </p:tgtEl>
                                        <p:attrNameLst>
                                          <p:attrName>ppt_x</p:attrName>
                                        </p:attrNameLst>
                                      </p:cBhvr>
                                      <p:tavLst>
                                        <p:tav tm="0">
                                          <p:val>
                                            <p:strVal val="#ppt_x"/>
                                          </p:val>
                                        </p:tav>
                                        <p:tav tm="100000">
                                          <p:val>
                                            <p:strVal val="#ppt_x"/>
                                          </p:val>
                                        </p:tav>
                                      </p:tavLst>
                                    </p:anim>
                                    <p:anim calcmode="lin" valueType="num">
                                      <p:cBhvr additive="base">
                                        <p:cTn id="93" dur="500" fill="hold"/>
                                        <p:tgtEl>
                                          <p:spTgt spid="50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nodeType="afterEffect">
                                  <p:stCondLst>
                                    <p:cond delay="0"/>
                                  </p:stCondLst>
                                  <p:childTnLst>
                                    <p:set>
                                      <p:cBhvr>
                                        <p:cTn id="96" dur="1" fill="hold">
                                          <p:stCondLst>
                                            <p:cond delay="0"/>
                                          </p:stCondLst>
                                        </p:cTn>
                                        <p:tgtEl>
                                          <p:spTgt spid="510"/>
                                        </p:tgtEl>
                                        <p:attrNameLst>
                                          <p:attrName>style.visibility</p:attrName>
                                        </p:attrNameLst>
                                      </p:cBhvr>
                                      <p:to>
                                        <p:strVal val="visible"/>
                                      </p:to>
                                    </p:set>
                                    <p:anim calcmode="lin" valueType="num">
                                      <p:cBhvr additive="base">
                                        <p:cTn id="97" dur="500" fill="hold"/>
                                        <p:tgtEl>
                                          <p:spTgt spid="510"/>
                                        </p:tgtEl>
                                        <p:attrNameLst>
                                          <p:attrName>ppt_x</p:attrName>
                                        </p:attrNameLst>
                                      </p:cBhvr>
                                      <p:tavLst>
                                        <p:tav tm="0">
                                          <p:val>
                                            <p:strVal val="#ppt_x"/>
                                          </p:val>
                                        </p:tav>
                                        <p:tav tm="100000">
                                          <p:val>
                                            <p:strVal val="#ppt_x"/>
                                          </p:val>
                                        </p:tav>
                                      </p:tavLst>
                                    </p:anim>
                                    <p:anim calcmode="lin" valueType="num">
                                      <p:cBhvr additive="base">
                                        <p:cTn id="98" dur="500" fill="hold"/>
                                        <p:tgtEl>
                                          <p:spTgt spid="51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nodeType="afterEffect">
                                  <p:stCondLst>
                                    <p:cond delay="0"/>
                                  </p:stCondLst>
                                  <p:childTnLst>
                                    <p:set>
                                      <p:cBhvr>
                                        <p:cTn id="101" dur="1" fill="hold">
                                          <p:stCondLst>
                                            <p:cond delay="0"/>
                                          </p:stCondLst>
                                        </p:cTn>
                                        <p:tgtEl>
                                          <p:spTgt spid="511"/>
                                        </p:tgtEl>
                                        <p:attrNameLst>
                                          <p:attrName>style.visibility</p:attrName>
                                        </p:attrNameLst>
                                      </p:cBhvr>
                                      <p:to>
                                        <p:strVal val="visible"/>
                                      </p:to>
                                    </p:set>
                                    <p:anim calcmode="lin" valueType="num">
                                      <p:cBhvr additive="base">
                                        <p:cTn id="102" dur="500" fill="hold"/>
                                        <p:tgtEl>
                                          <p:spTgt spid="511"/>
                                        </p:tgtEl>
                                        <p:attrNameLst>
                                          <p:attrName>ppt_x</p:attrName>
                                        </p:attrNameLst>
                                      </p:cBhvr>
                                      <p:tavLst>
                                        <p:tav tm="0">
                                          <p:val>
                                            <p:strVal val="#ppt_x"/>
                                          </p:val>
                                        </p:tav>
                                        <p:tav tm="100000">
                                          <p:val>
                                            <p:strVal val="#ppt_x"/>
                                          </p:val>
                                        </p:tav>
                                      </p:tavLst>
                                    </p:anim>
                                    <p:anim calcmode="lin" valueType="num">
                                      <p:cBhvr additive="base">
                                        <p:cTn id="103" dur="500" fill="hold"/>
                                        <p:tgtEl>
                                          <p:spTgt spid="51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nodeType="afterEffect">
                                  <p:stCondLst>
                                    <p:cond delay="0"/>
                                  </p:stCondLst>
                                  <p:childTnLst>
                                    <p:set>
                                      <p:cBhvr>
                                        <p:cTn id="106" dur="1" fill="hold">
                                          <p:stCondLst>
                                            <p:cond delay="0"/>
                                          </p:stCondLst>
                                        </p:cTn>
                                        <p:tgtEl>
                                          <p:spTgt spid="512"/>
                                        </p:tgtEl>
                                        <p:attrNameLst>
                                          <p:attrName>style.visibility</p:attrName>
                                        </p:attrNameLst>
                                      </p:cBhvr>
                                      <p:to>
                                        <p:strVal val="visible"/>
                                      </p:to>
                                    </p:set>
                                    <p:anim calcmode="lin" valueType="num">
                                      <p:cBhvr additive="base">
                                        <p:cTn id="107" dur="500" fill="hold"/>
                                        <p:tgtEl>
                                          <p:spTgt spid="512"/>
                                        </p:tgtEl>
                                        <p:attrNameLst>
                                          <p:attrName>ppt_x</p:attrName>
                                        </p:attrNameLst>
                                      </p:cBhvr>
                                      <p:tavLst>
                                        <p:tav tm="0">
                                          <p:val>
                                            <p:strVal val="#ppt_x"/>
                                          </p:val>
                                        </p:tav>
                                        <p:tav tm="100000">
                                          <p:val>
                                            <p:strVal val="#ppt_x"/>
                                          </p:val>
                                        </p:tav>
                                      </p:tavLst>
                                    </p:anim>
                                    <p:anim calcmode="lin" valueType="num">
                                      <p:cBhvr additive="base">
                                        <p:cTn id="108" dur="500" fill="hold"/>
                                        <p:tgtEl>
                                          <p:spTgt spid="512"/>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nodeType="afterEffect">
                                  <p:stCondLst>
                                    <p:cond delay="0"/>
                                  </p:stCondLst>
                                  <p:childTnLst>
                                    <p:set>
                                      <p:cBhvr>
                                        <p:cTn id="111" dur="1" fill="hold">
                                          <p:stCondLst>
                                            <p:cond delay="0"/>
                                          </p:stCondLst>
                                        </p:cTn>
                                        <p:tgtEl>
                                          <p:spTgt spid="513"/>
                                        </p:tgtEl>
                                        <p:attrNameLst>
                                          <p:attrName>style.visibility</p:attrName>
                                        </p:attrNameLst>
                                      </p:cBhvr>
                                      <p:to>
                                        <p:strVal val="visible"/>
                                      </p:to>
                                    </p:set>
                                    <p:anim calcmode="lin" valueType="num">
                                      <p:cBhvr additive="base">
                                        <p:cTn id="112" dur="500" fill="hold"/>
                                        <p:tgtEl>
                                          <p:spTgt spid="513"/>
                                        </p:tgtEl>
                                        <p:attrNameLst>
                                          <p:attrName>ppt_x</p:attrName>
                                        </p:attrNameLst>
                                      </p:cBhvr>
                                      <p:tavLst>
                                        <p:tav tm="0">
                                          <p:val>
                                            <p:strVal val="#ppt_x"/>
                                          </p:val>
                                        </p:tav>
                                        <p:tav tm="100000">
                                          <p:val>
                                            <p:strVal val="#ppt_x"/>
                                          </p:val>
                                        </p:tav>
                                      </p:tavLst>
                                    </p:anim>
                                    <p:anim calcmode="lin" valueType="num">
                                      <p:cBhvr additive="base">
                                        <p:cTn id="113" dur="500" fill="hold"/>
                                        <p:tgtEl>
                                          <p:spTgt spid="5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endParaRPr lang="zh-CN" altLang="en-US" sz="3600">
              <a:cs typeface="+mn-ea"/>
              <a:sym typeface="+mn-lt"/>
            </a:endParaRPr>
          </a:p>
        </p:txBody>
      </p:sp>
      <p:sp>
        <p:nvSpPr>
          <p:cNvPr id="62" name="矩形 61"/>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8" name="矩形 7"/>
          <p:cNvSpPr/>
          <p:nvPr/>
        </p:nvSpPr>
        <p:spPr>
          <a:xfrm>
            <a:off x="672648" y="-12668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产品展示</a:t>
            </a:r>
          </a:p>
        </p:txBody>
      </p:sp>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4093210" cy="367030"/>
          </a:xfrm>
          <a:prstGeom prst="rect">
            <a:avLst/>
          </a:prstGeom>
        </p:spPr>
        <p:txBody>
          <a:bodyPr wrap="square" lIns="91436" tIns="45718" rIns="91436" bIns="45718">
            <a:spAutoFit/>
          </a:bodyPr>
          <a:lstStyle/>
          <a:p>
            <a:pPr eaLnBrk="1" hangingPunct="1"/>
            <a:r>
              <a:rPr lang="en-US" altLang="zh-CN">
                <a:solidFill>
                  <a:schemeClr val="bg1"/>
                </a:solidFill>
                <a:latin typeface="Arial" panose="020B0604020202020204" pitchFamily="34" charset="0"/>
                <a:sym typeface="Arial" panose="020B0604020202020204" pitchFamily="34" charset="0"/>
              </a:rPr>
              <a:t>FEATURED SUPPLIERS</a:t>
            </a:r>
            <a:endParaRPr lang="en-US" altLang="zh-CN">
              <a:solidFill>
                <a:schemeClr val="bg1"/>
              </a:solidFill>
              <a:cs typeface="+mn-ea"/>
              <a:sym typeface="+mn-lt"/>
            </a:endParaRPr>
          </a:p>
        </p:txBody>
      </p:sp>
      <p:pic>
        <p:nvPicPr>
          <p:cNvPr id="516" name="3E3C4770-43DA-45BD-834D-768600EFCA5A.png" descr="3E3C4770-43DA-45BD-834D-768600EFCA5A.png"/>
          <p:cNvPicPr>
            <a:picLocks noChangeAspect="1"/>
          </p:cNvPicPr>
          <p:nvPr/>
        </p:nvPicPr>
        <p:blipFill>
          <a:blip r:embed="rId3"/>
          <a:stretch>
            <a:fillRect/>
          </a:stretch>
        </p:blipFill>
        <p:spPr>
          <a:xfrm>
            <a:off x="1455716" y="1278322"/>
            <a:ext cx="1765302" cy="698505"/>
          </a:xfrm>
          <a:prstGeom prst="rect">
            <a:avLst/>
          </a:prstGeom>
          <a:ln w="12700">
            <a:miter lim="400000"/>
            <a:headEnd/>
            <a:tailEnd/>
          </a:ln>
        </p:spPr>
      </p:pic>
      <p:pic>
        <p:nvPicPr>
          <p:cNvPr id="517" name="96F04BEF-8D61-44FE-AD90-A98C0673CCE9.png" descr="96F04BEF-8D61-44FE-AD90-A98C0673CCE9.png"/>
          <p:cNvPicPr>
            <a:picLocks noChangeAspect="1"/>
          </p:cNvPicPr>
          <p:nvPr/>
        </p:nvPicPr>
        <p:blipFill>
          <a:blip r:embed="rId4"/>
          <a:stretch>
            <a:fillRect/>
          </a:stretch>
        </p:blipFill>
        <p:spPr>
          <a:xfrm>
            <a:off x="3544570" y="1087822"/>
            <a:ext cx="3479800" cy="1079506"/>
          </a:xfrm>
          <a:prstGeom prst="rect">
            <a:avLst/>
          </a:prstGeom>
          <a:ln w="12700">
            <a:miter lim="400000"/>
            <a:headEnd/>
            <a:tailEnd/>
          </a:ln>
        </p:spPr>
      </p:pic>
      <p:pic>
        <p:nvPicPr>
          <p:cNvPr id="518" name="56C30B41-566E-480F-8B2B-BD9128245B51.png" descr="56C30B41-566E-480F-8B2B-BD9128245B51.png"/>
          <p:cNvPicPr>
            <a:picLocks noChangeAspect="1"/>
          </p:cNvPicPr>
          <p:nvPr/>
        </p:nvPicPr>
        <p:blipFill>
          <a:blip r:embed="rId5"/>
          <a:stretch>
            <a:fillRect/>
          </a:stretch>
        </p:blipFill>
        <p:spPr>
          <a:xfrm>
            <a:off x="945614" y="2459175"/>
            <a:ext cx="3975102" cy="1257305"/>
          </a:xfrm>
          <a:prstGeom prst="rect">
            <a:avLst/>
          </a:prstGeom>
          <a:ln w="12700">
            <a:miter lim="400000"/>
            <a:headEnd/>
            <a:tailEnd/>
          </a:ln>
        </p:spPr>
      </p:pic>
      <p:pic>
        <p:nvPicPr>
          <p:cNvPr id="519" name="43139C97-7207-4985-8C7A-A912F0190C40.png" descr="43139C97-7207-4985-8C7A-A912F0190C40.png"/>
          <p:cNvPicPr>
            <a:picLocks noChangeAspect="1"/>
          </p:cNvPicPr>
          <p:nvPr/>
        </p:nvPicPr>
        <p:blipFill>
          <a:blip r:embed="rId6"/>
          <a:stretch>
            <a:fillRect/>
          </a:stretch>
        </p:blipFill>
        <p:spPr>
          <a:xfrm>
            <a:off x="4945468" y="2604134"/>
            <a:ext cx="2997205" cy="1066805"/>
          </a:xfrm>
          <a:prstGeom prst="rect">
            <a:avLst/>
          </a:prstGeom>
          <a:ln w="12700">
            <a:miter lim="400000"/>
            <a:headEnd/>
            <a:tailEnd/>
          </a:ln>
        </p:spPr>
      </p:pic>
      <p:pic>
        <p:nvPicPr>
          <p:cNvPr id="520" name="AFE8F640-D655-48D6-AADC-44A059C5813E.png" descr="AFE8F640-D655-48D6-AADC-44A059C5813E.png"/>
          <p:cNvPicPr>
            <a:picLocks noChangeAspect="1"/>
          </p:cNvPicPr>
          <p:nvPr/>
        </p:nvPicPr>
        <p:blipFill>
          <a:blip r:embed="rId7"/>
          <a:stretch>
            <a:fillRect/>
          </a:stretch>
        </p:blipFill>
        <p:spPr>
          <a:xfrm>
            <a:off x="3920489" y="3824326"/>
            <a:ext cx="2705102" cy="1041404"/>
          </a:xfrm>
          <a:prstGeom prst="rect">
            <a:avLst/>
          </a:prstGeom>
          <a:ln w="12700">
            <a:miter lim="400000"/>
            <a:headEnd/>
            <a:tailEnd/>
          </a:ln>
        </p:spPr>
      </p:pic>
      <p:pic>
        <p:nvPicPr>
          <p:cNvPr id="521" name="71B46555-C1FA-4B2F-8009-0F4A4B6252A1.png" descr="71B46555-C1FA-4B2F-8009-0F4A4B6252A1.png"/>
          <p:cNvPicPr>
            <a:picLocks noChangeAspect="1"/>
          </p:cNvPicPr>
          <p:nvPr/>
        </p:nvPicPr>
        <p:blipFill>
          <a:blip r:embed="rId8"/>
          <a:stretch>
            <a:fillRect/>
          </a:stretch>
        </p:blipFill>
        <p:spPr>
          <a:xfrm>
            <a:off x="7261433" y="3977222"/>
            <a:ext cx="1689105" cy="952505"/>
          </a:xfrm>
          <a:prstGeom prst="rect">
            <a:avLst/>
          </a:prstGeom>
          <a:ln w="12700">
            <a:miter lim="400000"/>
            <a:headEnd/>
            <a:tailEnd/>
          </a:ln>
        </p:spPr>
      </p:pic>
      <p:pic>
        <p:nvPicPr>
          <p:cNvPr id="522" name="40F619EE-525F-4530-97B6-9D9F733DF344.png" descr="40F619EE-525F-4530-97B6-9D9F733DF344.png"/>
          <p:cNvPicPr>
            <a:picLocks noChangeAspect="1"/>
          </p:cNvPicPr>
          <p:nvPr/>
        </p:nvPicPr>
        <p:blipFill>
          <a:blip r:embed="rId9"/>
          <a:stretch>
            <a:fillRect/>
          </a:stretch>
        </p:blipFill>
        <p:spPr>
          <a:xfrm>
            <a:off x="845056" y="4973577"/>
            <a:ext cx="3695702" cy="1282705"/>
          </a:xfrm>
          <a:prstGeom prst="rect">
            <a:avLst/>
          </a:prstGeom>
          <a:ln w="12700">
            <a:miter lim="400000"/>
            <a:headEnd/>
            <a:tailEnd/>
          </a:ln>
        </p:spPr>
      </p:pic>
      <p:pic>
        <p:nvPicPr>
          <p:cNvPr id="523" name="D84E36E6-63B1-4C3D-B5AB-1E2C9FCC55B0.png" descr="D84E36E6-63B1-4C3D-B5AB-1E2C9FCC55B0.png"/>
          <p:cNvPicPr>
            <a:picLocks noChangeAspect="1"/>
          </p:cNvPicPr>
          <p:nvPr/>
        </p:nvPicPr>
        <p:blipFill>
          <a:blip r:embed="rId10"/>
          <a:stretch>
            <a:fillRect/>
          </a:stretch>
        </p:blipFill>
        <p:spPr>
          <a:xfrm>
            <a:off x="4755811" y="5344308"/>
            <a:ext cx="4927604" cy="762005"/>
          </a:xfrm>
          <a:prstGeom prst="rect">
            <a:avLst/>
          </a:prstGeom>
          <a:ln w="12700">
            <a:miter lim="400000"/>
            <a:headEnd/>
            <a:tailEnd/>
          </a:ln>
        </p:spPr>
      </p:pic>
      <p:pic>
        <p:nvPicPr>
          <p:cNvPr id="524" name="85501532076288_.pic.jpg" descr="85501532076288_.pic.jpg"/>
          <p:cNvPicPr>
            <a:picLocks noChangeAspect="1"/>
          </p:cNvPicPr>
          <p:nvPr/>
        </p:nvPicPr>
        <p:blipFill>
          <a:blip r:embed="rId11"/>
          <a:stretch>
            <a:fillRect/>
          </a:stretch>
        </p:blipFill>
        <p:spPr>
          <a:xfrm>
            <a:off x="1025838" y="4040722"/>
            <a:ext cx="2624671" cy="762005"/>
          </a:xfrm>
          <a:prstGeom prst="rect">
            <a:avLst/>
          </a:prstGeom>
          <a:ln w="12700">
            <a:miter lim="400000"/>
            <a:headEnd/>
            <a:tailEnd/>
          </a:ln>
        </p:spPr>
      </p:pic>
      <p:pic>
        <p:nvPicPr>
          <p:cNvPr id="525" name="85511532076574_.pic.jpg" descr="85511532076574_.pic.jpg"/>
          <p:cNvPicPr>
            <a:picLocks noChangeAspect="1"/>
          </p:cNvPicPr>
          <p:nvPr/>
        </p:nvPicPr>
        <p:blipFill>
          <a:blip r:embed="rId12"/>
          <a:stretch>
            <a:fillRect/>
          </a:stretch>
        </p:blipFill>
        <p:spPr>
          <a:xfrm>
            <a:off x="7047215" y="1278322"/>
            <a:ext cx="2630297" cy="698505"/>
          </a:xfrm>
          <a:prstGeom prst="rect">
            <a:avLst/>
          </a:prstGeom>
          <a:ln w="12700">
            <a:miter lim="400000"/>
            <a:headEnd/>
            <a:tailEnd/>
          </a:ln>
        </p:spPr>
      </p:pic>
      <p:pic>
        <p:nvPicPr>
          <p:cNvPr id="2" name="Picture 1" descr="A logo for a company&#10;&#10;Description automatically generated with low confidence">
            <a:extLst>
              <a:ext uri="{FF2B5EF4-FFF2-40B4-BE49-F238E27FC236}">
                <a16:creationId xmlns:a16="http://schemas.microsoft.com/office/drawing/2014/main" id="{D7EB1EF4-3611-E0BA-6994-CFEEEBDCB13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0559" y="-3418"/>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6"/>
                                        </p:tgtEl>
                                        <p:attrNameLst>
                                          <p:attrName>style.visibility</p:attrName>
                                        </p:attrNameLst>
                                      </p:cBhvr>
                                      <p:to>
                                        <p:strVal val="visible"/>
                                      </p:to>
                                    </p:set>
                                    <p:anim calcmode="lin" valueType="num">
                                      <p:cBhvr additive="base">
                                        <p:cTn id="7" dur="500" fill="hold"/>
                                        <p:tgtEl>
                                          <p:spTgt spid="516"/>
                                        </p:tgtEl>
                                        <p:attrNameLst>
                                          <p:attrName>ppt_x</p:attrName>
                                        </p:attrNameLst>
                                      </p:cBhvr>
                                      <p:tavLst>
                                        <p:tav tm="0">
                                          <p:val>
                                            <p:strVal val="#ppt_x"/>
                                          </p:val>
                                        </p:tav>
                                        <p:tav tm="100000">
                                          <p:val>
                                            <p:strVal val="#ppt_x"/>
                                          </p:val>
                                        </p:tav>
                                      </p:tavLst>
                                    </p:anim>
                                    <p:anim calcmode="lin" valueType="num">
                                      <p:cBhvr additive="base">
                                        <p:cTn id="8" dur="500" fill="hold"/>
                                        <p:tgtEl>
                                          <p:spTgt spid="5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500" fill="hold"/>
                                        <p:tgtEl>
                                          <p:spTgt spid="517"/>
                                        </p:tgtEl>
                                        <p:attrNameLst>
                                          <p:attrName>ppt_x</p:attrName>
                                        </p:attrNameLst>
                                      </p:cBhvr>
                                      <p:tavLst>
                                        <p:tav tm="0">
                                          <p:val>
                                            <p:strVal val="#ppt_x"/>
                                          </p:val>
                                        </p:tav>
                                        <p:tav tm="100000">
                                          <p:val>
                                            <p:strVal val="#ppt_x"/>
                                          </p:val>
                                        </p:tav>
                                      </p:tavLst>
                                    </p:anim>
                                    <p:anim calcmode="lin" valueType="num">
                                      <p:cBhvr additive="base">
                                        <p:cTn id="13" dur="500" fill="hold"/>
                                        <p:tgtEl>
                                          <p:spTgt spid="51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18"/>
                                        </p:tgtEl>
                                        <p:attrNameLst>
                                          <p:attrName>style.visibility</p:attrName>
                                        </p:attrNameLst>
                                      </p:cBhvr>
                                      <p:to>
                                        <p:strVal val="visible"/>
                                      </p:to>
                                    </p:set>
                                    <p:anim calcmode="lin" valueType="num">
                                      <p:cBhvr additive="base">
                                        <p:cTn id="17" dur="500" fill="hold"/>
                                        <p:tgtEl>
                                          <p:spTgt spid="518"/>
                                        </p:tgtEl>
                                        <p:attrNameLst>
                                          <p:attrName>ppt_x</p:attrName>
                                        </p:attrNameLst>
                                      </p:cBhvr>
                                      <p:tavLst>
                                        <p:tav tm="0">
                                          <p:val>
                                            <p:strVal val="#ppt_x"/>
                                          </p:val>
                                        </p:tav>
                                        <p:tav tm="100000">
                                          <p:val>
                                            <p:strVal val="#ppt_x"/>
                                          </p:val>
                                        </p:tav>
                                      </p:tavLst>
                                    </p:anim>
                                    <p:anim calcmode="lin" valueType="num">
                                      <p:cBhvr additive="base">
                                        <p:cTn id="18" dur="500" fill="hold"/>
                                        <p:tgtEl>
                                          <p:spTgt spid="5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19"/>
                                        </p:tgtEl>
                                        <p:attrNameLst>
                                          <p:attrName>style.visibility</p:attrName>
                                        </p:attrNameLst>
                                      </p:cBhvr>
                                      <p:to>
                                        <p:strVal val="visible"/>
                                      </p:to>
                                    </p:set>
                                    <p:anim calcmode="lin" valueType="num">
                                      <p:cBhvr additive="base">
                                        <p:cTn id="22" dur="500" fill="hold"/>
                                        <p:tgtEl>
                                          <p:spTgt spid="519"/>
                                        </p:tgtEl>
                                        <p:attrNameLst>
                                          <p:attrName>ppt_x</p:attrName>
                                        </p:attrNameLst>
                                      </p:cBhvr>
                                      <p:tavLst>
                                        <p:tav tm="0">
                                          <p:val>
                                            <p:strVal val="#ppt_x"/>
                                          </p:val>
                                        </p:tav>
                                        <p:tav tm="100000">
                                          <p:val>
                                            <p:strVal val="#ppt_x"/>
                                          </p:val>
                                        </p:tav>
                                      </p:tavLst>
                                    </p:anim>
                                    <p:anim calcmode="lin" valueType="num">
                                      <p:cBhvr additive="base">
                                        <p:cTn id="23" dur="500" fill="hold"/>
                                        <p:tgtEl>
                                          <p:spTgt spid="51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anim calcmode="lin" valueType="num">
                                      <p:cBhvr additive="base">
                                        <p:cTn id="27" dur="500" fill="hold"/>
                                        <p:tgtEl>
                                          <p:spTgt spid="520"/>
                                        </p:tgtEl>
                                        <p:attrNameLst>
                                          <p:attrName>ppt_x</p:attrName>
                                        </p:attrNameLst>
                                      </p:cBhvr>
                                      <p:tavLst>
                                        <p:tav tm="0">
                                          <p:val>
                                            <p:strVal val="#ppt_x"/>
                                          </p:val>
                                        </p:tav>
                                        <p:tav tm="100000">
                                          <p:val>
                                            <p:strVal val="#ppt_x"/>
                                          </p:val>
                                        </p:tav>
                                      </p:tavLst>
                                    </p:anim>
                                    <p:anim calcmode="lin" valueType="num">
                                      <p:cBhvr additive="base">
                                        <p:cTn id="28" dur="500" fill="hold"/>
                                        <p:tgtEl>
                                          <p:spTgt spid="52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521"/>
                                        </p:tgtEl>
                                        <p:attrNameLst>
                                          <p:attrName>style.visibility</p:attrName>
                                        </p:attrNameLst>
                                      </p:cBhvr>
                                      <p:to>
                                        <p:strVal val="visible"/>
                                      </p:to>
                                    </p:set>
                                    <p:anim calcmode="lin" valueType="num">
                                      <p:cBhvr additive="base">
                                        <p:cTn id="32" dur="500" fill="hold"/>
                                        <p:tgtEl>
                                          <p:spTgt spid="521"/>
                                        </p:tgtEl>
                                        <p:attrNameLst>
                                          <p:attrName>ppt_x</p:attrName>
                                        </p:attrNameLst>
                                      </p:cBhvr>
                                      <p:tavLst>
                                        <p:tav tm="0">
                                          <p:val>
                                            <p:strVal val="#ppt_x"/>
                                          </p:val>
                                        </p:tav>
                                        <p:tav tm="100000">
                                          <p:val>
                                            <p:strVal val="#ppt_x"/>
                                          </p:val>
                                        </p:tav>
                                      </p:tavLst>
                                    </p:anim>
                                    <p:anim calcmode="lin" valueType="num">
                                      <p:cBhvr additive="base">
                                        <p:cTn id="33" dur="500" fill="hold"/>
                                        <p:tgtEl>
                                          <p:spTgt spid="52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22"/>
                                        </p:tgtEl>
                                        <p:attrNameLst>
                                          <p:attrName>style.visibility</p:attrName>
                                        </p:attrNameLst>
                                      </p:cBhvr>
                                      <p:to>
                                        <p:strVal val="visible"/>
                                      </p:to>
                                    </p:set>
                                    <p:anim calcmode="lin" valueType="num">
                                      <p:cBhvr additive="base">
                                        <p:cTn id="37" dur="500" fill="hold"/>
                                        <p:tgtEl>
                                          <p:spTgt spid="522"/>
                                        </p:tgtEl>
                                        <p:attrNameLst>
                                          <p:attrName>ppt_x</p:attrName>
                                        </p:attrNameLst>
                                      </p:cBhvr>
                                      <p:tavLst>
                                        <p:tav tm="0">
                                          <p:val>
                                            <p:strVal val="#ppt_x"/>
                                          </p:val>
                                        </p:tav>
                                        <p:tav tm="100000">
                                          <p:val>
                                            <p:strVal val="#ppt_x"/>
                                          </p:val>
                                        </p:tav>
                                      </p:tavLst>
                                    </p:anim>
                                    <p:anim calcmode="lin" valueType="num">
                                      <p:cBhvr additive="base">
                                        <p:cTn id="38" dur="500" fill="hold"/>
                                        <p:tgtEl>
                                          <p:spTgt spid="52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500" fill="hold"/>
                                        <p:tgtEl>
                                          <p:spTgt spid="523"/>
                                        </p:tgtEl>
                                        <p:attrNameLst>
                                          <p:attrName>ppt_x</p:attrName>
                                        </p:attrNameLst>
                                      </p:cBhvr>
                                      <p:tavLst>
                                        <p:tav tm="0">
                                          <p:val>
                                            <p:strVal val="#ppt_x"/>
                                          </p:val>
                                        </p:tav>
                                        <p:tav tm="100000">
                                          <p:val>
                                            <p:strVal val="#ppt_x"/>
                                          </p:val>
                                        </p:tav>
                                      </p:tavLst>
                                    </p:anim>
                                    <p:anim calcmode="lin" valueType="num">
                                      <p:cBhvr additive="base">
                                        <p:cTn id="43" dur="500" fill="hold"/>
                                        <p:tgtEl>
                                          <p:spTgt spid="52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524"/>
                                        </p:tgtEl>
                                        <p:attrNameLst>
                                          <p:attrName>style.visibility</p:attrName>
                                        </p:attrNameLst>
                                      </p:cBhvr>
                                      <p:to>
                                        <p:strVal val="visible"/>
                                      </p:to>
                                    </p:set>
                                    <p:anim calcmode="lin" valueType="num">
                                      <p:cBhvr additive="base">
                                        <p:cTn id="47" dur="500" fill="hold"/>
                                        <p:tgtEl>
                                          <p:spTgt spid="524"/>
                                        </p:tgtEl>
                                        <p:attrNameLst>
                                          <p:attrName>ppt_x</p:attrName>
                                        </p:attrNameLst>
                                      </p:cBhvr>
                                      <p:tavLst>
                                        <p:tav tm="0">
                                          <p:val>
                                            <p:strVal val="#ppt_x"/>
                                          </p:val>
                                        </p:tav>
                                        <p:tav tm="100000">
                                          <p:val>
                                            <p:strVal val="#ppt_x"/>
                                          </p:val>
                                        </p:tav>
                                      </p:tavLst>
                                    </p:anim>
                                    <p:anim calcmode="lin" valueType="num">
                                      <p:cBhvr additive="base">
                                        <p:cTn id="48" dur="500" fill="hold"/>
                                        <p:tgtEl>
                                          <p:spTgt spid="524"/>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525"/>
                                        </p:tgtEl>
                                        <p:attrNameLst>
                                          <p:attrName>style.visibility</p:attrName>
                                        </p:attrNameLst>
                                      </p:cBhvr>
                                      <p:to>
                                        <p:strVal val="visible"/>
                                      </p:to>
                                    </p:set>
                                    <p:anim calcmode="lin" valueType="num">
                                      <p:cBhvr additive="base">
                                        <p:cTn id="52" dur="500" fill="hold"/>
                                        <p:tgtEl>
                                          <p:spTgt spid="525"/>
                                        </p:tgtEl>
                                        <p:attrNameLst>
                                          <p:attrName>ppt_x</p:attrName>
                                        </p:attrNameLst>
                                      </p:cBhvr>
                                      <p:tavLst>
                                        <p:tav tm="0">
                                          <p:val>
                                            <p:strVal val="#ppt_x"/>
                                          </p:val>
                                        </p:tav>
                                        <p:tav tm="100000">
                                          <p:val>
                                            <p:strVal val="#ppt_x"/>
                                          </p:val>
                                        </p:tav>
                                      </p:tavLst>
                                    </p:anim>
                                    <p:anim calcmode="lin" valueType="num">
                                      <p:cBhvr additive="base">
                                        <p:cTn id="53"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4</a:t>
            </a:r>
            <a:endParaRPr lang="zh-CN" altLang="en-US" sz="3600">
              <a:cs typeface="+mn-ea"/>
              <a:sym typeface="+mn-lt"/>
            </a:endParaRPr>
          </a:p>
        </p:txBody>
      </p:sp>
      <p:sp>
        <p:nvSpPr>
          <p:cNvPr id="7" name="矩形 6"/>
          <p:cNvSpPr/>
          <p:nvPr/>
        </p:nvSpPr>
        <p:spPr>
          <a:xfrm>
            <a:off x="698683"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授权证书</a:t>
            </a:r>
          </a:p>
        </p:txBody>
      </p:sp>
      <p:pic>
        <p:nvPicPr>
          <p:cNvPr id="8" name="图片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2750" y="2623820"/>
            <a:ext cx="11265535" cy="3698240"/>
          </a:xfrm>
          <a:prstGeom prst="rect">
            <a:avLst/>
          </a:prstGeom>
        </p:spPr>
      </p:pic>
      <p:pic>
        <p:nvPicPr>
          <p:cNvPr id="554" name="image11.png" descr="image11.png"/>
          <p:cNvPicPr>
            <a:picLocks noChangeAspect="1"/>
          </p:cNvPicPr>
          <p:nvPr/>
        </p:nvPicPr>
        <p:blipFill>
          <a:blip r:embed="rId4"/>
          <a:stretch>
            <a:fillRect/>
          </a:stretch>
        </p:blipFill>
        <p:spPr>
          <a:xfrm>
            <a:off x="2418715" y="847090"/>
            <a:ext cx="1324610" cy="1987550"/>
          </a:xfrm>
          <a:prstGeom prst="rect">
            <a:avLst/>
          </a:prstGeom>
          <a:ln w="12700">
            <a:miter lim="400000"/>
            <a:headEnd/>
            <a:tailEnd/>
          </a:ln>
          <a:effectLst>
            <a:outerShdw blurRad="241300" dist="114300" dir="2700000" rotWithShape="0">
              <a:srgbClr val="333333">
                <a:alpha val="64999"/>
              </a:srgbClr>
            </a:outerShdw>
          </a:effectLst>
          <a:scene3d>
            <a:camera prst="orthographicFront"/>
            <a:lightRig rig="threePt" dir="t"/>
          </a:scene3d>
          <a:sp3d prstMaterial="matte"/>
        </p:spPr>
      </p:pic>
      <p:pic>
        <p:nvPicPr>
          <p:cNvPr id="547" name="image4.png" descr="image4.png"/>
          <p:cNvPicPr>
            <a:picLocks noChangeAspect="1"/>
          </p:cNvPicPr>
          <p:nvPr/>
        </p:nvPicPr>
        <p:blipFill>
          <a:blip r:embed="rId5"/>
          <a:stretch>
            <a:fillRect/>
          </a:stretch>
        </p:blipFill>
        <p:spPr>
          <a:xfrm>
            <a:off x="3086100" y="1049655"/>
            <a:ext cx="1310640" cy="1965960"/>
          </a:xfrm>
          <a:prstGeom prst="rect">
            <a:avLst/>
          </a:prstGeom>
          <a:ln w="12700">
            <a:miter lim="400000"/>
            <a:headEnd/>
            <a:tailEnd/>
          </a:ln>
          <a:effectLst>
            <a:outerShdw blurRad="241300" dist="114300" dir="2700000" rotWithShape="0">
              <a:srgbClr val="333333">
                <a:alpha val="64999"/>
              </a:srgbClr>
            </a:outerShdw>
          </a:effectLst>
        </p:spPr>
      </p:pic>
      <p:pic>
        <p:nvPicPr>
          <p:cNvPr id="548" name="image5.png" descr="image5.png"/>
          <p:cNvPicPr>
            <a:picLocks noChangeAspect="1"/>
          </p:cNvPicPr>
          <p:nvPr/>
        </p:nvPicPr>
        <p:blipFill>
          <a:blip r:embed="rId6"/>
          <a:stretch>
            <a:fillRect/>
          </a:stretch>
        </p:blipFill>
        <p:spPr>
          <a:xfrm>
            <a:off x="3836670" y="1187450"/>
            <a:ext cx="1385570" cy="2078355"/>
          </a:xfrm>
          <a:prstGeom prst="rect">
            <a:avLst/>
          </a:prstGeom>
          <a:ln w="12700">
            <a:miter lim="400000"/>
            <a:headEnd/>
            <a:tailEnd/>
          </a:ln>
          <a:effectLst>
            <a:outerShdw blurRad="241300" dist="114300" dir="2700000" rotWithShape="0">
              <a:srgbClr val="333333">
                <a:alpha val="64999"/>
              </a:srgbClr>
            </a:outerShdw>
          </a:effectLst>
        </p:spPr>
      </p:pic>
      <p:pic>
        <p:nvPicPr>
          <p:cNvPr id="549" name="image6.png" descr="image6.png"/>
          <p:cNvPicPr>
            <a:picLocks noChangeAspect="1"/>
          </p:cNvPicPr>
          <p:nvPr/>
        </p:nvPicPr>
        <p:blipFill>
          <a:blip r:embed="rId7"/>
          <a:stretch>
            <a:fillRect/>
          </a:stretch>
        </p:blipFill>
        <p:spPr>
          <a:xfrm>
            <a:off x="4547870" y="1397000"/>
            <a:ext cx="1442720" cy="2162810"/>
          </a:xfrm>
          <a:prstGeom prst="rect">
            <a:avLst/>
          </a:prstGeom>
          <a:ln w="12700">
            <a:miter lim="400000"/>
            <a:headEnd/>
            <a:tailEnd/>
          </a:ln>
          <a:effectLst>
            <a:outerShdw blurRad="241300" dist="114300" dir="2700000" rotWithShape="0">
              <a:srgbClr val="333333">
                <a:alpha val="64999"/>
              </a:srgbClr>
            </a:outerShdw>
          </a:effectLst>
        </p:spPr>
      </p:pic>
      <p:pic>
        <p:nvPicPr>
          <p:cNvPr id="552" name="image9.png" descr="image9.png"/>
          <p:cNvPicPr>
            <a:picLocks noChangeAspect="1"/>
          </p:cNvPicPr>
          <p:nvPr/>
        </p:nvPicPr>
        <p:blipFill>
          <a:blip r:embed="rId8"/>
          <a:stretch>
            <a:fillRect/>
          </a:stretch>
        </p:blipFill>
        <p:spPr>
          <a:xfrm>
            <a:off x="5157470" y="1703705"/>
            <a:ext cx="1417320" cy="2125980"/>
          </a:xfrm>
          <a:prstGeom prst="rect">
            <a:avLst/>
          </a:prstGeom>
          <a:ln w="12700">
            <a:miter lim="400000"/>
            <a:headEnd/>
            <a:tailEnd/>
          </a:ln>
          <a:effectLst>
            <a:outerShdw blurRad="241300" dist="114300" dir="2700000" rotWithShape="0">
              <a:srgbClr val="333333">
                <a:alpha val="64999"/>
              </a:srgbClr>
            </a:outerShdw>
          </a:effectLst>
        </p:spPr>
      </p:pic>
      <p:pic>
        <p:nvPicPr>
          <p:cNvPr id="550" name="image7.png" descr="image7.png"/>
          <p:cNvPicPr>
            <a:picLocks noChangeAspect="1"/>
          </p:cNvPicPr>
          <p:nvPr/>
        </p:nvPicPr>
        <p:blipFill>
          <a:blip r:embed="rId9"/>
          <a:stretch>
            <a:fillRect/>
          </a:stretch>
        </p:blipFill>
        <p:spPr>
          <a:xfrm>
            <a:off x="5767705" y="1886585"/>
            <a:ext cx="1604010" cy="2407285"/>
          </a:xfrm>
          <a:prstGeom prst="rect">
            <a:avLst/>
          </a:prstGeom>
          <a:ln w="12700">
            <a:miter lim="400000"/>
            <a:headEnd/>
            <a:tailEnd/>
          </a:ln>
          <a:effectLst>
            <a:outerShdw blurRad="241300" dist="114300" dir="2700000" rotWithShape="0">
              <a:srgbClr val="333333">
                <a:alpha val="64999"/>
              </a:srgbClr>
            </a:outerShdw>
          </a:effectLst>
        </p:spPr>
      </p:pic>
      <p:pic>
        <p:nvPicPr>
          <p:cNvPr id="551" name="image8.png" descr="image8.png"/>
          <p:cNvPicPr>
            <a:picLocks noChangeAspect="1"/>
          </p:cNvPicPr>
          <p:nvPr/>
        </p:nvPicPr>
        <p:blipFill>
          <a:blip r:embed="rId10"/>
          <a:stretch>
            <a:fillRect/>
          </a:stretch>
        </p:blipFill>
        <p:spPr>
          <a:xfrm>
            <a:off x="6403975" y="2233930"/>
            <a:ext cx="1708785" cy="2563495"/>
          </a:xfrm>
          <a:prstGeom prst="rect">
            <a:avLst/>
          </a:prstGeom>
          <a:ln w="12700">
            <a:miter lim="400000"/>
            <a:headEnd/>
            <a:tailEnd/>
          </a:ln>
          <a:effectLst>
            <a:outerShdw blurRad="241300" dist="114300" dir="2700000" rotWithShape="0">
              <a:srgbClr val="333333">
                <a:alpha val="64999"/>
              </a:srgbClr>
            </a:outerShdw>
          </a:effectLst>
        </p:spPr>
      </p:pic>
      <p:pic>
        <p:nvPicPr>
          <p:cNvPr id="553" name="image10.png" descr="image10.png"/>
          <p:cNvPicPr>
            <a:picLocks noChangeAspect="1"/>
          </p:cNvPicPr>
          <p:nvPr/>
        </p:nvPicPr>
        <p:blipFill>
          <a:blip r:embed="rId11"/>
          <a:stretch>
            <a:fillRect/>
          </a:stretch>
        </p:blipFill>
        <p:spPr>
          <a:xfrm>
            <a:off x="7014210" y="2834640"/>
            <a:ext cx="1719580" cy="2578100"/>
          </a:xfrm>
          <a:prstGeom prst="rect">
            <a:avLst/>
          </a:prstGeom>
          <a:ln w="12700">
            <a:miter lim="400000"/>
            <a:headEnd/>
            <a:tailEnd/>
          </a:ln>
          <a:effectLst>
            <a:outerShdw blurRad="241300" dist="114300" dir="2700000" rotWithShape="0">
              <a:srgbClr val="333333">
                <a:alpha val="64999"/>
              </a:srgbClr>
            </a:outerShdw>
          </a:effectLst>
        </p:spPr>
      </p:pic>
      <p:sp>
        <p:nvSpPr>
          <p:cNvPr id="24" name="矩形 23"/>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25" name="矩形 24"/>
          <p:cNvSpPr/>
          <p:nvPr/>
        </p:nvSpPr>
        <p:spPr>
          <a:xfrm>
            <a:off x="2470785" y="100330"/>
            <a:ext cx="2677160" cy="367030"/>
          </a:xfrm>
          <a:prstGeom prst="rect">
            <a:avLst/>
          </a:prstGeom>
        </p:spPr>
        <p:txBody>
          <a:bodyPr wrap="square" lIns="91436" tIns="45718" rIns="91436" bIns="45718">
            <a:spAutoFit/>
          </a:bodyPr>
          <a:lstStyle/>
          <a:p>
            <a:pPr algn="l"/>
            <a:r>
              <a:rPr lang="en-US" altLang="zh-CN">
                <a:solidFill>
                  <a:schemeClr val="bg1"/>
                </a:solidFill>
                <a:cs typeface="+mn-ea"/>
                <a:sym typeface="+mn-lt"/>
              </a:rPr>
              <a:t>CERTIFICATIONS</a:t>
            </a:r>
          </a:p>
        </p:txBody>
      </p:sp>
      <p:sp>
        <p:nvSpPr>
          <p:cNvPr id="18" name="文本框 17"/>
          <p:cNvSpPr txBox="1"/>
          <p:nvPr/>
        </p:nvSpPr>
        <p:spPr>
          <a:xfrm>
            <a:off x="405130" y="3214370"/>
            <a:ext cx="4312920" cy="4217035"/>
          </a:xfrm>
          <a:prstGeom prst="rect">
            <a:avLst/>
          </a:prstGeom>
          <a:noFill/>
        </p:spPr>
        <p:txBody>
          <a:bodyPr wrap="square" rtlCol="0">
            <a:spAutoFit/>
          </a:bodyPr>
          <a:lstStyle/>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美国MTS位移传感器代理证书</a:t>
            </a:r>
            <a:endParaRPr sz="1800">
              <a:solidFill>
                <a:schemeClr val="accent6"/>
              </a:solidFill>
              <a:latin typeface="Arial" panose="020B0604020202020204" pitchFamily="34" charset="0"/>
              <a:cs typeface="Arial" panose="020B0604020202020204" pitchFamily="34" charset="0"/>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德国MHA高压球阀代理证书</a:t>
            </a:r>
            <a:endParaRPr sz="1800">
              <a:solidFill>
                <a:schemeClr val="accent6"/>
              </a:solidFill>
              <a:latin typeface="Arial" panose="020B0604020202020204" pitchFamily="34" charset="0"/>
              <a:cs typeface="Arial" panose="020B0604020202020204" pitchFamily="34" charset="0"/>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德国Haacon代理证书</a:t>
            </a: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德国EKD电缆防护代理证书</a:t>
            </a:r>
            <a:endParaRPr sz="1800">
              <a:solidFill>
                <a:schemeClr val="accent6"/>
              </a:solidFill>
              <a:latin typeface="Arial" panose="020B0604020202020204" pitchFamily="34" charset="0"/>
              <a:cs typeface="Arial" panose="020B0604020202020204" pitchFamily="34" charset="0"/>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德国Hydac代理证书</a:t>
            </a:r>
          </a:p>
          <a:p>
            <a:pPr indent="0" defTabSz="822960">
              <a:lnSpc>
                <a:spcPct val="170000"/>
              </a:lnSpc>
              <a:buSzPct val="100000"/>
              <a:buNone/>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德国E+H仪表代理证书</a:t>
            </a:r>
          </a:p>
          <a:p>
            <a:pPr indent="0" defTabSz="822960">
              <a:lnSpc>
                <a:spcPct val="170000"/>
              </a:lnSpc>
              <a:buSzPct val="100000"/>
              <a:buNone/>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a:solidFill>
                  <a:schemeClr val="accent6"/>
                </a:solidFill>
                <a:latin typeface="Arial" panose="020B0604020202020204" pitchFamily="34" charset="0"/>
                <a:cs typeface="Arial" panose="020B0604020202020204" pitchFamily="34" charset="0"/>
                <a:sym typeface="+mn-ea"/>
              </a:rPr>
              <a:t>德国Blickle脚轮授权证书</a:t>
            </a:r>
          </a:p>
          <a:p>
            <a:pPr marL="160020" indent="-160020" defTabSz="822960">
              <a:lnSpc>
                <a:spcPct val="20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800">
              <a:solidFill>
                <a:schemeClr val="accent6"/>
              </a:solidFill>
              <a:latin typeface="Arial" panose="020B0604020202020204" pitchFamily="34" charset="0"/>
              <a:cs typeface="Arial" panose="020B0604020202020204" pitchFamily="34" charset="0"/>
            </a:endParaRPr>
          </a:p>
          <a:p>
            <a:endParaRPr lang="zh-CN" altLang="en-US" sz="1800">
              <a:solidFill>
                <a:schemeClr val="accent6"/>
              </a:solidFill>
              <a:latin typeface="Arial" panose="020B0604020202020204" pitchFamily="34" charset="0"/>
              <a:cs typeface="Arial" panose="020B0604020202020204" pitchFamily="34" charset="0"/>
            </a:endParaRPr>
          </a:p>
        </p:txBody>
      </p:sp>
      <p:pic>
        <p:nvPicPr>
          <p:cNvPr id="2" name="Picture 1" descr="A logo for a company&#10;&#10;Description automatically generated with low confidence">
            <a:extLst>
              <a:ext uri="{FF2B5EF4-FFF2-40B4-BE49-F238E27FC236}">
                <a16:creationId xmlns:a16="http://schemas.microsoft.com/office/drawing/2014/main" id="{E2FD7124-E2D2-2E8B-39FC-FB77B35E021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25710" y="-6240"/>
            <a:ext cx="2017324" cy="1482733"/>
          </a:xfrm>
          <a:prstGeom prst="rect">
            <a:avLst/>
          </a:prstGeom>
        </p:spPr>
      </p:pic>
      <p:sp>
        <p:nvSpPr>
          <p:cNvPr id="19" name="文本框 18"/>
          <p:cNvSpPr txBox="1"/>
          <p:nvPr/>
        </p:nvSpPr>
        <p:spPr>
          <a:xfrm>
            <a:off x="8722995" y="1249045"/>
            <a:ext cx="4278630" cy="2251075"/>
          </a:xfrm>
          <a:prstGeom prst="rect">
            <a:avLst/>
          </a:prstGeom>
          <a:noFill/>
        </p:spPr>
        <p:txBody>
          <a:bodyPr wrap="square" rtlCol="0">
            <a:spAutoFit/>
          </a:bodyPr>
          <a:lstStyle/>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dirty="0" err="1">
                <a:solidFill>
                  <a:schemeClr val="accent6"/>
                </a:solidFill>
                <a:latin typeface="+mn-lt"/>
                <a:cs typeface="+mn-lt"/>
                <a:sym typeface="+mn-ea"/>
              </a:rPr>
              <a:t>瑞士Exmar不锈钢接头代理证书</a:t>
            </a:r>
            <a:endParaRPr sz="1800" dirty="0">
              <a:solidFill>
                <a:schemeClr val="accent6"/>
              </a:solidFill>
              <a:latin typeface="+mn-lt"/>
              <a:cs typeface="+mn-lt"/>
              <a:sym typeface="+mn-ea"/>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dirty="0" err="1">
                <a:solidFill>
                  <a:schemeClr val="accent6"/>
                </a:solidFill>
                <a:latin typeface="+mn-lt"/>
                <a:cs typeface="+mn-lt"/>
                <a:sym typeface="+mn-ea"/>
              </a:rPr>
              <a:t>日本广濑Hirose液压阀代理证书</a:t>
            </a:r>
            <a:endParaRPr sz="1800" dirty="0">
              <a:solidFill>
                <a:schemeClr val="accent6"/>
              </a:solidFill>
              <a:latin typeface="+mn-lt"/>
              <a:cs typeface="+mn-lt"/>
              <a:sym typeface="+mn-ea"/>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dirty="0" err="1">
                <a:solidFill>
                  <a:schemeClr val="accent6"/>
                </a:solidFill>
                <a:latin typeface="+mn-lt"/>
                <a:cs typeface="+mn-lt"/>
                <a:sym typeface="+mn-ea"/>
              </a:rPr>
              <a:t>日本神威KAMUI换热器代理证书</a:t>
            </a:r>
            <a:endParaRPr sz="1800" dirty="0">
              <a:solidFill>
                <a:schemeClr val="accent6"/>
              </a:solidFill>
              <a:latin typeface="+mn-lt"/>
              <a:cs typeface="+mn-lt"/>
              <a:sym typeface="+mn-ea"/>
            </a:endParaRPr>
          </a:p>
          <a:p>
            <a:pPr marL="160020" indent="-160020" defTabSz="822960">
              <a:lnSpc>
                <a:spcPct val="170000"/>
              </a:lnSpc>
              <a:defRPr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800" dirty="0" err="1">
                <a:solidFill>
                  <a:schemeClr val="accent6"/>
                </a:solidFill>
                <a:latin typeface="+mn-lt"/>
                <a:cs typeface="+mn-lt"/>
                <a:sym typeface="+mn-ea"/>
              </a:rPr>
              <a:t>日本EKK蓄能器代理证书</a:t>
            </a:r>
            <a:endParaRPr sz="1800" dirty="0">
              <a:solidFill>
                <a:schemeClr val="accent6"/>
              </a:solidFill>
              <a:latin typeface="+mn-lt"/>
              <a:cs typeface="+mn-lt"/>
              <a:sym typeface="+mn-ea"/>
            </a:endParaRPr>
          </a:p>
          <a:p>
            <a:endParaRPr lang="zh-CN" altLang="en-US" sz="1800" dirty="0">
              <a:solidFill>
                <a:schemeClr val="accent6"/>
              </a:solidFill>
              <a:latin typeface="+mn-lt"/>
              <a:cs typeface="+mn-lt"/>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554"/>
                                        </p:tgtEl>
                                        <p:attrNameLst>
                                          <p:attrName>style.visibility</p:attrName>
                                        </p:attrNameLst>
                                      </p:cBhvr>
                                      <p:to>
                                        <p:strVal val="visible"/>
                                      </p:to>
                                    </p:set>
                                    <p:animScale>
                                      <p:cBhvr>
                                        <p:cTn id="15" dur="1000" decel="50000" fill="hold">
                                          <p:stCondLst>
                                            <p:cond delay="0"/>
                                          </p:stCondLst>
                                        </p:cTn>
                                        <p:tgtEl>
                                          <p:spTgt spid="5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54"/>
                                        </p:tgtEl>
                                        <p:attrNameLst>
                                          <p:attrName>ppt_x</p:attrName>
                                          <p:attrName>ppt_y</p:attrName>
                                        </p:attrNameLst>
                                      </p:cBhvr>
                                    </p:animMotion>
                                    <p:animEffect transition="in" filter="fade">
                                      <p:cBhvr>
                                        <p:cTn id="17" dur="1000"/>
                                        <p:tgtEl>
                                          <p:spTgt spid="554"/>
                                        </p:tgtEl>
                                      </p:cBhvr>
                                    </p:animEffect>
                                  </p:childTnLst>
                                </p:cTn>
                              </p:par>
                            </p:childTnLst>
                          </p:cTn>
                        </p:par>
                        <p:par>
                          <p:cTn id="18" fill="hold">
                            <p:stCondLst>
                              <p:cond delay="2000"/>
                            </p:stCondLst>
                            <p:childTnLst>
                              <p:par>
                                <p:cTn id="19" presetID="52" presetClass="entr" presetSubtype="0" fill="hold" nodeType="afterEffect">
                                  <p:stCondLst>
                                    <p:cond delay="0"/>
                                  </p:stCondLst>
                                  <p:childTnLst>
                                    <p:set>
                                      <p:cBhvr>
                                        <p:cTn id="20" dur="1" fill="hold">
                                          <p:stCondLst>
                                            <p:cond delay="0"/>
                                          </p:stCondLst>
                                        </p:cTn>
                                        <p:tgtEl>
                                          <p:spTgt spid="547"/>
                                        </p:tgtEl>
                                        <p:attrNameLst>
                                          <p:attrName>style.visibility</p:attrName>
                                        </p:attrNameLst>
                                      </p:cBhvr>
                                      <p:to>
                                        <p:strVal val="visible"/>
                                      </p:to>
                                    </p:set>
                                    <p:animScale>
                                      <p:cBhvr>
                                        <p:cTn id="21" dur="1000" decel="50000" fill="hold">
                                          <p:stCondLst>
                                            <p:cond delay="0"/>
                                          </p:stCondLst>
                                        </p:cTn>
                                        <p:tgtEl>
                                          <p:spTgt spid="5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47"/>
                                        </p:tgtEl>
                                        <p:attrNameLst>
                                          <p:attrName>ppt_x</p:attrName>
                                          <p:attrName>ppt_y</p:attrName>
                                        </p:attrNameLst>
                                      </p:cBhvr>
                                    </p:animMotion>
                                    <p:animEffect transition="in" filter="fade">
                                      <p:cBhvr>
                                        <p:cTn id="23" dur="1000"/>
                                        <p:tgtEl>
                                          <p:spTgt spid="547"/>
                                        </p:tgtEl>
                                      </p:cBhvr>
                                    </p:animEffect>
                                  </p:childTnLst>
                                </p:cTn>
                              </p:par>
                            </p:childTnLst>
                          </p:cTn>
                        </p:par>
                        <p:par>
                          <p:cTn id="24" fill="hold">
                            <p:stCondLst>
                              <p:cond delay="3000"/>
                            </p:stCondLst>
                            <p:childTnLst>
                              <p:par>
                                <p:cTn id="25" presetID="52" presetClass="entr" presetSubtype="0" fill="hold" nodeType="afterEffect">
                                  <p:stCondLst>
                                    <p:cond delay="0"/>
                                  </p:stCondLst>
                                  <p:childTnLst>
                                    <p:set>
                                      <p:cBhvr>
                                        <p:cTn id="26" dur="1" fill="hold">
                                          <p:stCondLst>
                                            <p:cond delay="0"/>
                                          </p:stCondLst>
                                        </p:cTn>
                                        <p:tgtEl>
                                          <p:spTgt spid="548"/>
                                        </p:tgtEl>
                                        <p:attrNameLst>
                                          <p:attrName>style.visibility</p:attrName>
                                        </p:attrNameLst>
                                      </p:cBhvr>
                                      <p:to>
                                        <p:strVal val="visible"/>
                                      </p:to>
                                    </p:set>
                                    <p:animScale>
                                      <p:cBhvr>
                                        <p:cTn id="27" dur="1000" decel="50000" fill="hold">
                                          <p:stCondLst>
                                            <p:cond delay="0"/>
                                          </p:stCondLst>
                                        </p:cTn>
                                        <p:tgtEl>
                                          <p:spTgt spid="5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48"/>
                                        </p:tgtEl>
                                        <p:attrNameLst>
                                          <p:attrName>ppt_x</p:attrName>
                                          <p:attrName>ppt_y</p:attrName>
                                        </p:attrNameLst>
                                      </p:cBhvr>
                                    </p:animMotion>
                                    <p:animEffect transition="in" filter="fade">
                                      <p:cBhvr>
                                        <p:cTn id="29" dur="1000"/>
                                        <p:tgtEl>
                                          <p:spTgt spid="548"/>
                                        </p:tgtEl>
                                      </p:cBhvr>
                                    </p:animEffect>
                                  </p:childTnLst>
                                </p:cTn>
                              </p:par>
                            </p:childTnLst>
                          </p:cTn>
                        </p:par>
                        <p:par>
                          <p:cTn id="30" fill="hold">
                            <p:stCondLst>
                              <p:cond delay="4000"/>
                            </p:stCondLst>
                            <p:childTnLst>
                              <p:par>
                                <p:cTn id="31" presetID="52" presetClass="entr" presetSubtype="0" fill="hold" nodeType="afterEffect">
                                  <p:stCondLst>
                                    <p:cond delay="0"/>
                                  </p:stCondLst>
                                  <p:childTnLst>
                                    <p:set>
                                      <p:cBhvr>
                                        <p:cTn id="32" dur="1" fill="hold">
                                          <p:stCondLst>
                                            <p:cond delay="0"/>
                                          </p:stCondLst>
                                        </p:cTn>
                                        <p:tgtEl>
                                          <p:spTgt spid="549"/>
                                        </p:tgtEl>
                                        <p:attrNameLst>
                                          <p:attrName>style.visibility</p:attrName>
                                        </p:attrNameLst>
                                      </p:cBhvr>
                                      <p:to>
                                        <p:strVal val="visible"/>
                                      </p:to>
                                    </p:set>
                                    <p:animScale>
                                      <p:cBhvr>
                                        <p:cTn id="33" dur="1000" decel="50000" fill="hold">
                                          <p:stCondLst>
                                            <p:cond delay="0"/>
                                          </p:stCondLst>
                                        </p:cTn>
                                        <p:tgtEl>
                                          <p:spTgt spid="5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549"/>
                                        </p:tgtEl>
                                        <p:attrNameLst>
                                          <p:attrName>ppt_x</p:attrName>
                                          <p:attrName>ppt_y</p:attrName>
                                        </p:attrNameLst>
                                      </p:cBhvr>
                                    </p:animMotion>
                                    <p:animEffect transition="in" filter="fade">
                                      <p:cBhvr>
                                        <p:cTn id="35" dur="1000"/>
                                        <p:tgtEl>
                                          <p:spTgt spid="549"/>
                                        </p:tgtEl>
                                      </p:cBhvr>
                                    </p:animEffect>
                                  </p:childTnLst>
                                </p:cTn>
                              </p:par>
                            </p:childTnLst>
                          </p:cTn>
                        </p:par>
                        <p:par>
                          <p:cTn id="36" fill="hold">
                            <p:stCondLst>
                              <p:cond delay="5000"/>
                            </p:stCondLst>
                            <p:childTnLst>
                              <p:par>
                                <p:cTn id="37" presetID="52" presetClass="entr" presetSubtype="0" fill="hold" nodeType="afterEffect">
                                  <p:stCondLst>
                                    <p:cond delay="0"/>
                                  </p:stCondLst>
                                  <p:childTnLst>
                                    <p:set>
                                      <p:cBhvr>
                                        <p:cTn id="38" dur="1" fill="hold">
                                          <p:stCondLst>
                                            <p:cond delay="0"/>
                                          </p:stCondLst>
                                        </p:cTn>
                                        <p:tgtEl>
                                          <p:spTgt spid="552"/>
                                        </p:tgtEl>
                                        <p:attrNameLst>
                                          <p:attrName>style.visibility</p:attrName>
                                        </p:attrNameLst>
                                      </p:cBhvr>
                                      <p:to>
                                        <p:strVal val="visible"/>
                                      </p:to>
                                    </p:set>
                                    <p:animScale>
                                      <p:cBhvr>
                                        <p:cTn id="39" dur="1000" decel="50000" fill="hold">
                                          <p:stCondLst>
                                            <p:cond delay="0"/>
                                          </p:stCondLst>
                                        </p:cTn>
                                        <p:tgtEl>
                                          <p:spTgt spid="5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552"/>
                                        </p:tgtEl>
                                        <p:attrNameLst>
                                          <p:attrName>ppt_x</p:attrName>
                                          <p:attrName>ppt_y</p:attrName>
                                        </p:attrNameLst>
                                      </p:cBhvr>
                                    </p:animMotion>
                                    <p:animEffect transition="in" filter="fade">
                                      <p:cBhvr>
                                        <p:cTn id="41" dur="1000"/>
                                        <p:tgtEl>
                                          <p:spTgt spid="552"/>
                                        </p:tgtEl>
                                      </p:cBhvr>
                                    </p:animEffect>
                                  </p:childTnLst>
                                </p:cTn>
                              </p:par>
                            </p:childTnLst>
                          </p:cTn>
                        </p:par>
                        <p:par>
                          <p:cTn id="42" fill="hold">
                            <p:stCondLst>
                              <p:cond delay="6000"/>
                            </p:stCondLst>
                            <p:childTnLst>
                              <p:par>
                                <p:cTn id="43" presetID="52" presetClass="entr" presetSubtype="0" fill="hold" nodeType="afterEffect">
                                  <p:stCondLst>
                                    <p:cond delay="0"/>
                                  </p:stCondLst>
                                  <p:childTnLst>
                                    <p:set>
                                      <p:cBhvr>
                                        <p:cTn id="44" dur="1" fill="hold">
                                          <p:stCondLst>
                                            <p:cond delay="0"/>
                                          </p:stCondLst>
                                        </p:cTn>
                                        <p:tgtEl>
                                          <p:spTgt spid="550"/>
                                        </p:tgtEl>
                                        <p:attrNameLst>
                                          <p:attrName>style.visibility</p:attrName>
                                        </p:attrNameLst>
                                      </p:cBhvr>
                                      <p:to>
                                        <p:strVal val="visible"/>
                                      </p:to>
                                    </p:set>
                                    <p:animScale>
                                      <p:cBhvr>
                                        <p:cTn id="45" dur="1000" decel="50000" fill="hold">
                                          <p:stCondLst>
                                            <p:cond delay="0"/>
                                          </p:stCondLst>
                                        </p:cTn>
                                        <p:tgtEl>
                                          <p:spTgt spid="5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550"/>
                                        </p:tgtEl>
                                        <p:attrNameLst>
                                          <p:attrName>ppt_x</p:attrName>
                                          <p:attrName>ppt_y</p:attrName>
                                        </p:attrNameLst>
                                      </p:cBhvr>
                                    </p:animMotion>
                                    <p:animEffect transition="in" filter="fade">
                                      <p:cBhvr>
                                        <p:cTn id="47" dur="1000"/>
                                        <p:tgtEl>
                                          <p:spTgt spid="550"/>
                                        </p:tgtEl>
                                      </p:cBhvr>
                                    </p:animEffect>
                                  </p:childTnLst>
                                </p:cTn>
                              </p:par>
                            </p:childTnLst>
                          </p:cTn>
                        </p:par>
                        <p:par>
                          <p:cTn id="48" fill="hold">
                            <p:stCondLst>
                              <p:cond delay="7000"/>
                            </p:stCondLst>
                            <p:childTnLst>
                              <p:par>
                                <p:cTn id="49" presetID="52" presetClass="entr" presetSubtype="0" fill="hold" nodeType="afterEffect">
                                  <p:stCondLst>
                                    <p:cond delay="0"/>
                                  </p:stCondLst>
                                  <p:childTnLst>
                                    <p:set>
                                      <p:cBhvr>
                                        <p:cTn id="50" dur="1" fill="hold">
                                          <p:stCondLst>
                                            <p:cond delay="0"/>
                                          </p:stCondLst>
                                        </p:cTn>
                                        <p:tgtEl>
                                          <p:spTgt spid="551"/>
                                        </p:tgtEl>
                                        <p:attrNameLst>
                                          <p:attrName>style.visibility</p:attrName>
                                        </p:attrNameLst>
                                      </p:cBhvr>
                                      <p:to>
                                        <p:strVal val="visible"/>
                                      </p:to>
                                    </p:set>
                                    <p:animScale>
                                      <p:cBhvr>
                                        <p:cTn id="51" dur="1000" decel="50000" fill="hold">
                                          <p:stCondLst>
                                            <p:cond delay="0"/>
                                          </p:stCondLst>
                                        </p:cTn>
                                        <p:tgtEl>
                                          <p:spTgt spid="5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551"/>
                                        </p:tgtEl>
                                        <p:attrNameLst>
                                          <p:attrName>ppt_x</p:attrName>
                                          <p:attrName>ppt_y</p:attrName>
                                        </p:attrNameLst>
                                      </p:cBhvr>
                                    </p:animMotion>
                                    <p:animEffect transition="in" filter="fade">
                                      <p:cBhvr>
                                        <p:cTn id="53" dur="1000"/>
                                        <p:tgtEl>
                                          <p:spTgt spid="551"/>
                                        </p:tgtEl>
                                      </p:cBhvr>
                                    </p:animEffect>
                                  </p:childTnLst>
                                </p:cTn>
                              </p:par>
                            </p:childTnLst>
                          </p:cTn>
                        </p:par>
                        <p:par>
                          <p:cTn id="54" fill="hold">
                            <p:stCondLst>
                              <p:cond delay="8000"/>
                            </p:stCondLst>
                            <p:childTnLst>
                              <p:par>
                                <p:cTn id="55" presetID="52" presetClass="entr" presetSubtype="0" fill="hold" nodeType="afterEffect">
                                  <p:stCondLst>
                                    <p:cond delay="0"/>
                                  </p:stCondLst>
                                  <p:childTnLst>
                                    <p:set>
                                      <p:cBhvr>
                                        <p:cTn id="56" dur="1" fill="hold">
                                          <p:stCondLst>
                                            <p:cond delay="0"/>
                                          </p:stCondLst>
                                        </p:cTn>
                                        <p:tgtEl>
                                          <p:spTgt spid="553"/>
                                        </p:tgtEl>
                                        <p:attrNameLst>
                                          <p:attrName>style.visibility</p:attrName>
                                        </p:attrNameLst>
                                      </p:cBhvr>
                                      <p:to>
                                        <p:strVal val="visible"/>
                                      </p:to>
                                    </p:set>
                                    <p:animScale>
                                      <p:cBhvr>
                                        <p:cTn id="57" dur="1000" decel="50000" fill="hold">
                                          <p:stCondLst>
                                            <p:cond delay="0"/>
                                          </p:stCondLst>
                                        </p:cTn>
                                        <p:tgtEl>
                                          <p:spTgt spid="5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553"/>
                                        </p:tgtEl>
                                        <p:attrNameLst>
                                          <p:attrName>ppt_x</p:attrName>
                                          <p:attrName>ppt_y</p:attrName>
                                        </p:attrNameLst>
                                      </p:cBhvr>
                                    </p:animMotion>
                                    <p:animEffect transition="in" filter="fade">
                                      <p:cBhvr>
                                        <p:cTn id="59"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5</a:t>
            </a:r>
            <a:endParaRPr lang="zh-CN" altLang="en-US" sz="3600">
              <a:cs typeface="+mn-ea"/>
              <a:sym typeface="+mn-lt"/>
            </a:endParaRPr>
          </a:p>
        </p:txBody>
      </p:sp>
      <p:sp>
        <p:nvSpPr>
          <p:cNvPr id="4" name="矩形 3"/>
          <p:cNvSpPr/>
          <p:nvPr/>
        </p:nvSpPr>
        <p:spPr>
          <a:xfrm>
            <a:off x="2824180" y="72953"/>
            <a:ext cx="3153410" cy="367030"/>
          </a:xfrm>
          <a:prstGeom prst="rect">
            <a:avLst/>
          </a:prstGeom>
        </p:spPr>
        <p:txBody>
          <a:bodyPr wrap="none" lIns="91436" tIns="45718" rIns="91436" bIns="45718">
            <a:spAutoFit/>
          </a:bodyPr>
          <a:lstStyle/>
          <a:p>
            <a:pPr algn="ctr"/>
            <a:r>
              <a:rPr lang="en-US" altLang="zh-CN">
                <a:solidFill>
                  <a:schemeClr val="bg1"/>
                </a:solidFill>
                <a:cs typeface="+mn-ea"/>
                <a:sym typeface="+mn-lt"/>
              </a:rPr>
              <a:t>RESEARCH BCKGROUNDS</a:t>
            </a:r>
          </a:p>
        </p:txBody>
      </p:sp>
      <p:sp>
        <p:nvSpPr>
          <p:cNvPr id="7" name="矩形 6"/>
          <p:cNvSpPr/>
          <p:nvPr/>
        </p:nvSpPr>
        <p:spPr>
          <a:xfrm>
            <a:off x="672494"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联系方式</a:t>
            </a:r>
          </a:p>
        </p:txBody>
      </p:sp>
      <p:grpSp>
        <p:nvGrpSpPr>
          <p:cNvPr id="8" name="组合 7"/>
          <p:cNvGrpSpPr/>
          <p:nvPr/>
        </p:nvGrpSpPr>
        <p:grpSpPr>
          <a:xfrm>
            <a:off x="3094854" y="1661163"/>
            <a:ext cx="3519256" cy="109703"/>
            <a:chOff x="3904783" y="1674310"/>
            <a:chExt cx="3519256" cy="109703"/>
          </a:xfrm>
        </p:grpSpPr>
        <p:cxnSp>
          <p:nvCxnSpPr>
            <p:cNvPr id="9" name="直接连接符 8"/>
            <p:cNvCxnSpPr/>
            <p:nvPr/>
          </p:nvCxnSpPr>
          <p:spPr>
            <a:xfrm flipV="1">
              <a:off x="3904783" y="1718973"/>
              <a:ext cx="3402797" cy="10188"/>
            </a:xfrm>
            <a:prstGeom prst="line">
              <a:avLst/>
            </a:prstGeom>
            <a:noFill/>
            <a:ln w="19050" cap="flat" cmpd="sng" algn="ctr">
              <a:solidFill>
                <a:schemeClr val="accent1"/>
              </a:solidFill>
              <a:prstDash val="sysDot"/>
              <a:miter lim="800000"/>
            </a:ln>
            <a:effectLst/>
          </p:spPr>
        </p:cxnSp>
        <p:sp>
          <p:nvSpPr>
            <p:cNvPr id="10" name="椭圆 9"/>
            <p:cNvSpPr/>
            <p:nvPr/>
          </p:nvSpPr>
          <p:spPr>
            <a:xfrm>
              <a:off x="7314336" y="1674310"/>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14" name="任意多边形 13"/>
          <p:cNvSpPr/>
          <p:nvPr/>
        </p:nvSpPr>
        <p:spPr>
          <a:xfrm>
            <a:off x="2392829" y="1621672"/>
            <a:ext cx="2071340" cy="4143828"/>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ysClr val="window" lastClr="FFFFFF">
              <a:lumMod val="95000"/>
            </a:sysClr>
          </a:solidFill>
          <a:ln w="12700" cap="flat" cmpd="sng" algn="ctr">
            <a:noFill/>
            <a:prstDash val="solid"/>
            <a:miter lim="800000"/>
          </a:ln>
          <a:effectLst>
            <a:innerShdw blurRad="762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nvGrpSpPr>
          <p:cNvPr id="15" name="组合 14"/>
          <p:cNvGrpSpPr/>
          <p:nvPr/>
        </p:nvGrpSpPr>
        <p:grpSpPr>
          <a:xfrm>
            <a:off x="2346749" y="1344432"/>
            <a:ext cx="819955" cy="726710"/>
            <a:chOff x="3295850" y="2263220"/>
            <a:chExt cx="2643765" cy="2343151"/>
          </a:xfrm>
        </p:grpSpPr>
        <p:sp>
          <p:nvSpPr>
            <p:cNvPr id="16" name="Freeform 5"/>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18" name="Freeform 5"/>
          <p:cNvSpPr/>
          <p:nvPr/>
        </p:nvSpPr>
        <p:spPr bwMode="auto">
          <a:xfrm rot="10800000">
            <a:off x="1446786" y="2744185"/>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文本框 18"/>
          <p:cNvSpPr txBox="1"/>
          <p:nvPr/>
        </p:nvSpPr>
        <p:spPr>
          <a:xfrm>
            <a:off x="2317825" y="1456365"/>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schemeClr val="accent2"/>
                </a:solidFill>
                <a:effectLst/>
                <a:uLnTx/>
                <a:uFillTx/>
                <a:latin typeface="Impact" panose="020B0806030902050204" pitchFamily="34" charset="0"/>
              </a:rPr>
              <a:t>CH</a:t>
            </a:r>
          </a:p>
        </p:txBody>
      </p:sp>
      <p:grpSp>
        <p:nvGrpSpPr>
          <p:cNvPr id="20" name="组合 19"/>
          <p:cNvGrpSpPr/>
          <p:nvPr/>
        </p:nvGrpSpPr>
        <p:grpSpPr>
          <a:xfrm>
            <a:off x="3848345" y="3299751"/>
            <a:ext cx="819955" cy="726710"/>
            <a:chOff x="3295850" y="2263222"/>
            <a:chExt cx="2643765" cy="2343151"/>
          </a:xfrm>
        </p:grpSpPr>
        <p:sp>
          <p:nvSpPr>
            <p:cNvPr id="2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23" name="文本框 22"/>
          <p:cNvSpPr txBox="1"/>
          <p:nvPr/>
        </p:nvSpPr>
        <p:spPr>
          <a:xfrm>
            <a:off x="3847869" y="3380619"/>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schemeClr val="accent2"/>
                </a:solidFill>
                <a:effectLst/>
                <a:uLnTx/>
                <a:uFillTx/>
                <a:latin typeface="Impact" panose="020B0806030902050204" pitchFamily="34" charset="0"/>
              </a:rPr>
              <a:t>US</a:t>
            </a:r>
          </a:p>
        </p:txBody>
      </p:sp>
      <p:grpSp>
        <p:nvGrpSpPr>
          <p:cNvPr id="24" name="组合 23"/>
          <p:cNvGrpSpPr/>
          <p:nvPr/>
        </p:nvGrpSpPr>
        <p:grpSpPr>
          <a:xfrm>
            <a:off x="4619469" y="3597099"/>
            <a:ext cx="2103861" cy="109703"/>
            <a:chOff x="5320178" y="1674310"/>
            <a:chExt cx="2103861" cy="109703"/>
          </a:xfrm>
        </p:grpSpPr>
        <p:cxnSp>
          <p:nvCxnSpPr>
            <p:cNvPr id="25" name="直接连接符 24"/>
            <p:cNvCxnSpPr/>
            <p:nvPr/>
          </p:nvCxnSpPr>
          <p:spPr>
            <a:xfrm>
              <a:off x="5320178" y="1718973"/>
              <a:ext cx="1987402" cy="0"/>
            </a:xfrm>
            <a:prstGeom prst="line">
              <a:avLst/>
            </a:prstGeom>
            <a:noFill/>
            <a:ln w="19050" cap="flat" cmpd="sng" algn="ctr">
              <a:solidFill>
                <a:schemeClr val="accent1"/>
              </a:solidFill>
              <a:prstDash val="sysDot"/>
              <a:miter lim="800000"/>
            </a:ln>
            <a:effectLst/>
          </p:spPr>
        </p:cxnSp>
        <p:sp>
          <p:nvSpPr>
            <p:cNvPr id="26" name="椭圆 25"/>
            <p:cNvSpPr/>
            <p:nvPr/>
          </p:nvSpPr>
          <p:spPr>
            <a:xfrm>
              <a:off x="7314336" y="1674310"/>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27" name="组合 26"/>
          <p:cNvGrpSpPr/>
          <p:nvPr/>
        </p:nvGrpSpPr>
        <p:grpSpPr>
          <a:xfrm>
            <a:off x="2244969" y="5273480"/>
            <a:ext cx="819955" cy="726710"/>
            <a:chOff x="3295850" y="2263222"/>
            <a:chExt cx="2643765" cy="2343151"/>
          </a:xfrm>
        </p:grpSpPr>
        <p:sp>
          <p:nvSpPr>
            <p:cNvPr id="2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30" name="文本框 29"/>
          <p:cNvSpPr txBox="1"/>
          <p:nvPr/>
        </p:nvSpPr>
        <p:spPr>
          <a:xfrm>
            <a:off x="2218459" y="5357753"/>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schemeClr val="accent2"/>
                </a:solidFill>
                <a:effectLst/>
                <a:uLnTx/>
                <a:uFillTx/>
                <a:latin typeface="Impact" panose="020B0806030902050204" pitchFamily="34" charset="0"/>
              </a:rPr>
              <a:t>DE</a:t>
            </a:r>
          </a:p>
        </p:txBody>
      </p:sp>
      <p:grpSp>
        <p:nvGrpSpPr>
          <p:cNvPr id="31" name="组合 30"/>
          <p:cNvGrpSpPr/>
          <p:nvPr/>
        </p:nvGrpSpPr>
        <p:grpSpPr>
          <a:xfrm>
            <a:off x="3079614" y="5621074"/>
            <a:ext cx="3527740" cy="109703"/>
            <a:chOff x="3889543" y="2155351"/>
            <a:chExt cx="3527740" cy="109703"/>
          </a:xfrm>
        </p:grpSpPr>
        <p:cxnSp>
          <p:nvCxnSpPr>
            <p:cNvPr id="32" name="直接连接符 31"/>
            <p:cNvCxnSpPr/>
            <p:nvPr/>
          </p:nvCxnSpPr>
          <p:spPr>
            <a:xfrm flipV="1">
              <a:off x="3889543" y="2200015"/>
              <a:ext cx="3402797" cy="10188"/>
            </a:xfrm>
            <a:prstGeom prst="line">
              <a:avLst/>
            </a:prstGeom>
            <a:noFill/>
            <a:ln w="19050" cap="flat" cmpd="sng" algn="ctr">
              <a:solidFill>
                <a:schemeClr val="accent1"/>
              </a:solidFill>
              <a:prstDash val="sysDot"/>
              <a:miter lim="800000"/>
            </a:ln>
            <a:effectLst/>
          </p:spPr>
        </p:cxnSp>
        <p:sp>
          <p:nvSpPr>
            <p:cNvPr id="33" name="椭圆 32"/>
            <p:cNvSpPr/>
            <p:nvPr/>
          </p:nvSpPr>
          <p:spPr>
            <a:xfrm>
              <a:off x="7307580" y="2155351"/>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38" name="矩形 37"/>
          <p:cNvSpPr/>
          <p:nvPr/>
        </p:nvSpPr>
        <p:spPr>
          <a:xfrm>
            <a:off x="1713865" y="3249930"/>
            <a:ext cx="1607820" cy="1106805"/>
          </a:xfrm>
          <a:prstGeom prst="rect">
            <a:avLst/>
          </a:prstGeom>
        </p:spPr>
        <p:txBody>
          <a:bodyPr wrap="square">
            <a:spAutoFit/>
          </a:bodyPr>
          <a:lstStyle/>
          <a:p>
            <a:pPr algn="ctr"/>
            <a:r>
              <a:rPr lang="en-US" altLang="zh-CN" sz="2000">
                <a:solidFill>
                  <a:schemeClr val="accent6"/>
                </a:solidFill>
                <a:latin typeface="方正兰亭中粗黑_GBK" panose="02000000000000000000" pitchFamily="2" charset="-122"/>
                <a:ea typeface="方正兰亭中粗黑_GBK" panose="02000000000000000000" pitchFamily="2" charset="-122"/>
                <a:sym typeface="Helvetica"/>
              </a:rPr>
              <a:t>联系我们</a:t>
            </a:r>
          </a:p>
          <a:p>
            <a:pPr algn="ctr"/>
            <a:r>
              <a:rPr sz="2000">
                <a:solidFill>
                  <a:schemeClr val="accent6"/>
                </a:solidFill>
                <a:sym typeface="+mn-ea"/>
              </a:rPr>
              <a:t>Contact Us</a:t>
            </a:r>
            <a:r>
              <a:rPr sz="2800">
                <a:sym typeface="+mn-ea"/>
              </a:rPr>
              <a:t> </a:t>
            </a:r>
            <a:endParaRPr lang="zh-CN" altLang="en-US" sz="2800">
              <a:solidFill>
                <a:schemeClr val="accent1"/>
              </a:solidFill>
              <a:latin typeface="方正兰亭准黑_GBK" panose="02000000000000000000" pitchFamily="2" charset="-122"/>
              <a:ea typeface="方正兰亭准黑_GBK" panose="02000000000000000000" pitchFamily="2" charset="-122"/>
            </a:endParaRPr>
          </a:p>
          <a:p>
            <a:endParaRPr lang="zh-CN" altLang="en-US">
              <a:solidFill>
                <a:schemeClr val="accent1"/>
              </a:solidFill>
              <a:latin typeface="方正兰亭准黑_GBK" panose="02000000000000000000" pitchFamily="2" charset="-122"/>
              <a:ea typeface="方正兰亭准黑_GBK" panose="02000000000000000000" pitchFamily="2" charset="-122"/>
            </a:endParaRPr>
          </a:p>
        </p:txBody>
      </p:sp>
      <p:grpSp>
        <p:nvGrpSpPr>
          <p:cNvPr id="39" name="组合 38"/>
          <p:cNvGrpSpPr/>
          <p:nvPr/>
        </p:nvGrpSpPr>
        <p:grpSpPr>
          <a:xfrm>
            <a:off x="6678127" y="1331949"/>
            <a:ext cx="3929658" cy="1773570"/>
            <a:chOff x="7075562" y="1628001"/>
            <a:chExt cx="3929658" cy="1773570"/>
          </a:xfrm>
        </p:grpSpPr>
        <p:sp>
          <p:nvSpPr>
            <p:cNvPr id="40" name="矩形 39"/>
            <p:cNvSpPr/>
            <p:nvPr/>
          </p:nvSpPr>
          <p:spPr>
            <a:xfrm>
              <a:off x="7075562" y="1628001"/>
              <a:ext cx="3756660" cy="460375"/>
            </a:xfrm>
            <a:prstGeom prst="rect">
              <a:avLst/>
            </a:prstGeom>
          </p:spPr>
          <p:txBody>
            <a:bodyPr wrap="none">
              <a:spAutoFit/>
            </a:bodyPr>
            <a:lstStyle/>
            <a:p>
              <a:pPr algn="l"/>
              <a:r>
                <a:rPr lang="zh-CN" altLang="en-US" sz="2400">
                  <a:solidFill>
                    <a:schemeClr val="accent1"/>
                  </a:solidFill>
                  <a:ea typeface="方正兰亭准黑_GBK" panose="02000000000000000000" pitchFamily="2" charset="-122"/>
                  <a:cs typeface="+mn-lt"/>
                </a:rPr>
                <a:t>中国总部</a:t>
              </a:r>
              <a:r>
                <a:rPr lang="en-US" altLang="zh-CN" sz="2400">
                  <a:solidFill>
                    <a:schemeClr val="accent1"/>
                  </a:solidFill>
                  <a:ea typeface="方正兰亭准黑_GBK" panose="02000000000000000000" pitchFamily="2" charset="-122"/>
                  <a:cs typeface="+mn-lt"/>
                </a:rPr>
                <a:t> </a:t>
              </a:r>
              <a:r>
                <a:rPr lang="en-US" altLang="zh-CN" sz="2000">
                  <a:solidFill>
                    <a:schemeClr val="accent1"/>
                  </a:solidFill>
                  <a:ea typeface="方正兰亭准黑_GBK" panose="02000000000000000000" pitchFamily="2" charset="-122"/>
                  <a:cs typeface="+mn-lt"/>
                </a:rPr>
                <a:t>China Headquarters</a:t>
              </a:r>
            </a:p>
          </p:txBody>
        </p:sp>
        <p:sp>
          <p:nvSpPr>
            <p:cNvPr id="41" name="矩形 7"/>
            <p:cNvSpPr>
              <a:spLocks noChangeArrowheads="1"/>
            </p:cNvSpPr>
            <p:nvPr/>
          </p:nvSpPr>
          <p:spPr bwMode="auto">
            <a:xfrm>
              <a:off x="7098346" y="2017906"/>
              <a:ext cx="3906874" cy="1383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600">
                  <a:latin typeface="+mj-lt"/>
                  <a:ea typeface="+mj-ea"/>
                  <a:cs typeface="+mj-cs"/>
                  <a:sym typeface="Arial" panose="020B0604020202020204"/>
                </a:defRPr>
              </a:pPr>
              <a:r>
                <a:rPr lang="en-US" sz="1400" dirty="0">
                  <a:solidFill>
                    <a:schemeClr val="tx1"/>
                  </a:solidFill>
                  <a:sym typeface="+mn-ea"/>
                </a:rPr>
                <a:t>Name</a:t>
              </a:r>
              <a:r>
                <a:rPr lang="zh-CN" altLang="en-US" sz="1400" dirty="0">
                  <a:solidFill>
                    <a:schemeClr val="tx1"/>
                  </a:solidFill>
                  <a:sym typeface="+mn-ea"/>
                </a:rPr>
                <a:t>：油现锋</a:t>
              </a:r>
              <a:r>
                <a:rPr lang="zh-CN" altLang="en-US" sz="1400" dirty="0">
                  <a:sym typeface="+mn-ea"/>
                </a:rPr>
                <a:t> </a:t>
              </a:r>
              <a:r>
                <a:rPr lang="en-US" altLang="zh-CN" sz="1400" dirty="0" err="1">
                  <a:sym typeface="+mn-ea"/>
                </a:rPr>
                <a:t>Xianfeng</a:t>
              </a:r>
              <a:r>
                <a:rPr lang="en-US" altLang="zh-CN" sz="1400" dirty="0">
                  <a:sym typeface="+mn-ea"/>
                </a:rPr>
                <a:t> You</a:t>
              </a:r>
              <a:endParaRPr sz="1400" dirty="0">
                <a:solidFill>
                  <a:schemeClr val="tx1"/>
                </a:solidFill>
                <a:sym typeface="+mn-ea"/>
              </a:endParaRPr>
            </a:p>
            <a:p>
              <a:pPr>
                <a:defRPr sz="1600">
                  <a:latin typeface="+mj-lt"/>
                  <a:ea typeface="+mj-ea"/>
                  <a:cs typeface="+mj-cs"/>
                  <a:sym typeface="Arial" panose="020B0604020202020204"/>
                </a:defRPr>
              </a:pPr>
              <a:r>
                <a:rPr lang="en-US" sz="1400" dirty="0">
                  <a:solidFill>
                    <a:schemeClr val="tx1"/>
                  </a:solidFill>
                  <a:sym typeface="+mn-ea"/>
                </a:rPr>
                <a:t>Tel.</a:t>
              </a:r>
              <a:r>
                <a:rPr lang="zh-CN" altLang="en-US" sz="1400" dirty="0">
                  <a:solidFill>
                    <a:schemeClr val="tx1"/>
                  </a:solidFill>
                  <a:sym typeface="+mn-ea"/>
                </a:rPr>
                <a:t>：</a:t>
              </a:r>
              <a:r>
                <a:rPr sz="1400" dirty="0">
                  <a:solidFill>
                    <a:schemeClr val="tx1"/>
                  </a:solidFill>
                  <a:sym typeface="+mn-ea"/>
                </a:rPr>
                <a:t>+86 1</a:t>
              </a:r>
              <a:r>
                <a:rPr lang="en-US" sz="1400" dirty="0">
                  <a:solidFill>
                    <a:schemeClr val="tx1"/>
                  </a:solidFill>
                  <a:sym typeface="+mn-ea"/>
                </a:rPr>
                <a:t>8915617883</a:t>
              </a:r>
              <a:r>
                <a:rPr sz="1400" dirty="0">
                  <a:solidFill>
                    <a:schemeClr val="tx1"/>
                  </a:solidFill>
                  <a:sym typeface="+mn-ea"/>
                </a:rPr>
                <a:t>       </a:t>
              </a:r>
            </a:p>
            <a:p>
              <a:pPr>
                <a:defRPr sz="1600">
                  <a:latin typeface="+mj-lt"/>
                  <a:ea typeface="+mj-ea"/>
                  <a:cs typeface="+mj-cs"/>
                  <a:sym typeface="Arial" panose="020B0604020202020204"/>
                </a:defRPr>
              </a:pPr>
              <a:r>
                <a:rPr lang="en-US" sz="1400" dirty="0">
                  <a:solidFill>
                    <a:schemeClr val="tx1"/>
                  </a:solidFill>
                  <a:sym typeface="+mn-ea"/>
                </a:rPr>
                <a:t>Mail</a:t>
              </a:r>
              <a:r>
                <a:rPr lang="zh-CN" altLang="en-US" sz="1400" dirty="0">
                  <a:solidFill>
                    <a:schemeClr val="tx1"/>
                  </a:solidFill>
                  <a:sym typeface="+mn-ea"/>
                </a:rPr>
                <a:t>：</a:t>
              </a:r>
              <a:r>
                <a:rPr sz="1400" u="sng" dirty="0" err="1">
                  <a:solidFill>
                    <a:schemeClr val="tx1"/>
                  </a:solidFill>
                  <a:uFill>
                    <a:solidFill>
                      <a:srgbClr val="0000FF"/>
                    </a:solidFill>
                  </a:uFill>
                  <a:latin typeface="+mn-lt"/>
                  <a:ea typeface="+mn-ea"/>
                  <a:sym typeface="Helvetica"/>
                </a:rPr>
                <a:t>x</a:t>
              </a:r>
              <a:r>
                <a:rPr lang="en-US" sz="1400" u="sng" dirty="0" err="1">
                  <a:solidFill>
                    <a:schemeClr val="tx1"/>
                  </a:solidFill>
                  <a:uFill>
                    <a:solidFill>
                      <a:srgbClr val="0000FF"/>
                    </a:solidFill>
                  </a:uFill>
                  <a:latin typeface="+mn-lt"/>
                  <a:ea typeface="+mn-ea"/>
                  <a:sym typeface="Helvetica"/>
                </a:rPr>
                <a:t>f.you</a:t>
              </a:r>
              <a:r>
                <a:rPr sz="1400" u="sng" dirty="0" err="1">
                  <a:solidFill>
                    <a:schemeClr val="tx1"/>
                  </a:solidFill>
                  <a:uFill>
                    <a:solidFill>
                      <a:srgbClr val="0000FF"/>
                    </a:solidFill>
                  </a:uFill>
                  <a:latin typeface="+mn-lt"/>
                  <a:ea typeface="+mn-ea"/>
                  <a:sym typeface="Helvetica"/>
                </a:rPr>
                <a:t>@szkunyao.com</a:t>
              </a:r>
              <a:endParaRPr sz="1400" u="sng" dirty="0">
                <a:solidFill>
                  <a:schemeClr val="tx1"/>
                </a:solidFill>
                <a:uFill>
                  <a:solidFill>
                    <a:srgbClr val="0000FF"/>
                  </a:solidFill>
                </a:uFill>
                <a:latin typeface="+mn-lt"/>
                <a:ea typeface="+mn-ea"/>
                <a:sym typeface="Helvetica"/>
              </a:endParaRPr>
            </a:p>
            <a:p>
              <a:pPr>
                <a:defRPr>
                  <a:latin typeface="+mj-lt"/>
                  <a:ea typeface="+mj-ea"/>
                  <a:cs typeface="+mj-cs"/>
                  <a:sym typeface="Arial" panose="020B0604020202020204"/>
                </a:defRPr>
              </a:pPr>
              <a:r>
                <a:rPr lang="en-US" sz="1400" dirty="0">
                  <a:solidFill>
                    <a:schemeClr val="tx1"/>
                  </a:solidFill>
                  <a:sym typeface="+mn-ea"/>
                </a:rPr>
                <a:t>Address</a:t>
              </a:r>
              <a:r>
                <a:rPr lang="zh-CN" altLang="en-US" sz="1400" dirty="0">
                  <a:solidFill>
                    <a:schemeClr val="tx1"/>
                  </a:solidFill>
                  <a:sym typeface="+mn-ea"/>
                </a:rPr>
                <a:t>：</a:t>
              </a:r>
              <a:r>
                <a:rPr sz="1400" dirty="0">
                  <a:solidFill>
                    <a:schemeClr val="tx1"/>
                  </a:solidFill>
                  <a:sym typeface="+mn-ea"/>
                </a:rPr>
                <a:t>江苏省常熟市黄河路12号常熟国际贸易中心B</a:t>
              </a:r>
              <a:r>
                <a:rPr lang="en-US" sz="1400" dirty="0">
                  <a:solidFill>
                    <a:schemeClr val="tx1"/>
                  </a:solidFill>
                  <a:sym typeface="+mn-ea"/>
                </a:rPr>
                <a:t>905</a:t>
              </a:r>
              <a:r>
                <a:rPr sz="1400" dirty="0">
                  <a:solidFill>
                    <a:schemeClr val="tx1"/>
                  </a:solidFill>
                  <a:sym typeface="+mn-ea"/>
                </a:rPr>
                <a:t>，邮编215500</a:t>
              </a:r>
              <a:endParaRPr sz="1400" dirty="0">
                <a:solidFill>
                  <a:schemeClr val="tx1"/>
                </a:solidFill>
              </a:endParaRPr>
            </a:p>
            <a:p>
              <a:pPr lvl="0">
                <a:defRPr sz="1800">
                  <a:solidFill>
                    <a:srgbClr val="000000"/>
                  </a:solidFill>
                  <a:uFillTx/>
                </a:defRPr>
              </a:pPr>
              <a:endParaRPr lang="zh-CN" altLang="en-US" sz="1400" dirty="0">
                <a:solidFill>
                  <a:schemeClr val="tx1"/>
                </a:solidFill>
                <a:uFill>
                  <a:noFill/>
                </a:uFill>
                <a:latin typeface="方正兰亭准黑_GBK" panose="02000000000000000000" pitchFamily="2" charset="-122"/>
                <a:ea typeface="方正兰亭准黑_GBK" panose="02000000000000000000" pitchFamily="2" charset="-122"/>
                <a:cs typeface="+mn-ea"/>
                <a:sym typeface="+mn-lt"/>
              </a:endParaRPr>
            </a:p>
          </p:txBody>
        </p:sp>
      </p:grpSp>
      <p:grpSp>
        <p:nvGrpSpPr>
          <p:cNvPr id="45" name="组合 44"/>
          <p:cNvGrpSpPr/>
          <p:nvPr/>
        </p:nvGrpSpPr>
        <p:grpSpPr>
          <a:xfrm>
            <a:off x="6762750" y="3187700"/>
            <a:ext cx="4446905" cy="1774897"/>
            <a:chOff x="7075562" y="1628001"/>
            <a:chExt cx="3929658" cy="1774912"/>
          </a:xfrm>
        </p:grpSpPr>
        <p:sp>
          <p:nvSpPr>
            <p:cNvPr id="46" name="矩形 45"/>
            <p:cNvSpPr/>
            <p:nvPr/>
          </p:nvSpPr>
          <p:spPr>
            <a:xfrm>
              <a:off x="7075562" y="1628001"/>
              <a:ext cx="3897673" cy="460379"/>
            </a:xfrm>
            <a:prstGeom prst="rect">
              <a:avLst/>
            </a:prstGeom>
          </p:spPr>
          <p:txBody>
            <a:bodyPr wrap="square">
              <a:spAutoFit/>
            </a:bodyPr>
            <a:lstStyle/>
            <a:p>
              <a:r>
                <a:rPr lang="zh-CN" altLang="en-US" sz="2400">
                  <a:solidFill>
                    <a:schemeClr val="accent1"/>
                  </a:solidFill>
                  <a:ea typeface="方正兰亭准黑_GBK" panose="02000000000000000000" pitchFamily="2" charset="-122"/>
                  <a:cs typeface="+mn-lt"/>
                </a:rPr>
                <a:t>美国办公室</a:t>
              </a:r>
              <a:r>
                <a:rPr lang="en-US" altLang="zh-CN" sz="2400">
                  <a:solidFill>
                    <a:schemeClr val="accent1"/>
                  </a:solidFill>
                  <a:ea typeface="方正兰亭准黑_GBK" panose="02000000000000000000" pitchFamily="2" charset="-122"/>
                  <a:cs typeface="+mn-lt"/>
                </a:rPr>
                <a:t> </a:t>
              </a:r>
              <a:r>
                <a:rPr lang="en-US" altLang="zh-CN" sz="2000">
                  <a:solidFill>
                    <a:schemeClr val="accent1"/>
                  </a:solidFill>
                  <a:ea typeface="方正兰亭准黑_GBK" panose="02000000000000000000" pitchFamily="2" charset="-122"/>
                  <a:cs typeface="+mn-lt"/>
                </a:rPr>
                <a:t>US Office</a:t>
              </a:r>
            </a:p>
          </p:txBody>
        </p:sp>
        <p:sp>
          <p:nvSpPr>
            <p:cNvPr id="47" name="矩形 7"/>
            <p:cNvSpPr>
              <a:spLocks noChangeArrowheads="1"/>
            </p:cNvSpPr>
            <p:nvPr/>
          </p:nvSpPr>
          <p:spPr bwMode="auto">
            <a:xfrm>
              <a:off x="7098346" y="2017906"/>
              <a:ext cx="3906874" cy="138500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600"/>
              </a:pPr>
              <a:r>
                <a:rPr lang="en-US" sz="1400" dirty="0">
                  <a:solidFill>
                    <a:schemeClr val="tx1"/>
                  </a:solidFill>
                  <a:sym typeface="+mn-ea"/>
                </a:rPr>
                <a:t>Name</a:t>
              </a:r>
              <a:r>
                <a:rPr lang="zh-CN" altLang="en-US" sz="1400" dirty="0">
                  <a:solidFill>
                    <a:schemeClr val="tx1"/>
                  </a:solidFill>
                  <a:sym typeface="+mn-ea"/>
                </a:rPr>
                <a:t>：</a:t>
              </a:r>
              <a:r>
                <a:rPr sz="1400" dirty="0" err="1">
                  <a:solidFill>
                    <a:schemeClr val="tx1"/>
                  </a:solidFill>
                  <a:sym typeface="+mn-ea"/>
                </a:rPr>
                <a:t>Jinhu</a:t>
              </a:r>
              <a:r>
                <a:rPr sz="1400" dirty="0">
                  <a:solidFill>
                    <a:schemeClr val="tx1"/>
                  </a:solidFill>
                  <a:sym typeface="+mn-ea"/>
                </a:rPr>
                <a:t> Wang </a:t>
              </a:r>
            </a:p>
            <a:p>
              <a:pPr>
                <a:defRPr sz="1600"/>
              </a:pPr>
              <a:r>
                <a:rPr lang="en-US" sz="1400" dirty="0">
                  <a:solidFill>
                    <a:schemeClr val="tx1"/>
                  </a:solidFill>
                  <a:sym typeface="+mn-ea"/>
                </a:rPr>
                <a:t>Tel.</a:t>
              </a:r>
              <a:r>
                <a:rPr lang="zh-CN" altLang="en-US" sz="1400" dirty="0">
                  <a:solidFill>
                    <a:schemeClr val="tx1"/>
                  </a:solidFill>
                  <a:sym typeface="+mn-ea"/>
                </a:rPr>
                <a:t>：</a:t>
              </a:r>
              <a:r>
                <a:rPr sz="1400" dirty="0">
                  <a:solidFill>
                    <a:schemeClr val="tx1"/>
                  </a:solidFill>
                  <a:sym typeface="+mn-ea"/>
                </a:rPr>
                <a:t>+1 8</a:t>
              </a:r>
              <a:r>
                <a:rPr lang="en-US" altLang="zh-CN" sz="1400" dirty="0">
                  <a:solidFill>
                    <a:schemeClr val="tx1"/>
                  </a:solidFill>
                  <a:sym typeface="+mn-ea"/>
                </a:rPr>
                <a:t>57</a:t>
              </a:r>
              <a:r>
                <a:rPr lang="zh-CN" altLang="en-US" sz="1400" dirty="0">
                  <a:solidFill>
                    <a:schemeClr val="tx1"/>
                  </a:solidFill>
                  <a:sym typeface="+mn-ea"/>
                </a:rPr>
                <a:t> </a:t>
              </a:r>
              <a:r>
                <a:rPr lang="en-US" altLang="zh-CN" sz="1400" dirty="0">
                  <a:solidFill>
                    <a:schemeClr val="tx1"/>
                  </a:solidFill>
                  <a:sym typeface="+mn-ea"/>
                </a:rPr>
                <a:t>498</a:t>
              </a:r>
              <a:r>
                <a:rPr lang="zh-CN" altLang="en-US" sz="1400" dirty="0">
                  <a:solidFill>
                    <a:schemeClr val="tx1"/>
                  </a:solidFill>
                  <a:sym typeface="+mn-ea"/>
                </a:rPr>
                <a:t> </a:t>
              </a:r>
              <a:r>
                <a:rPr lang="en-US" altLang="zh-CN" sz="1400" dirty="0">
                  <a:solidFill>
                    <a:schemeClr val="tx1"/>
                  </a:solidFill>
                  <a:sym typeface="+mn-ea"/>
                </a:rPr>
                <a:t>9508</a:t>
              </a:r>
              <a:r>
                <a:rPr sz="1400" dirty="0">
                  <a:solidFill>
                    <a:schemeClr val="tx1"/>
                  </a:solidFill>
                  <a:sym typeface="+mn-ea"/>
                </a:rPr>
                <a:t>           </a:t>
              </a:r>
            </a:p>
            <a:p>
              <a:pPr>
                <a:defRPr sz="1600"/>
              </a:pPr>
              <a:r>
                <a:rPr lang="en-US" sz="1400" dirty="0">
                  <a:solidFill>
                    <a:schemeClr val="tx1"/>
                  </a:solidFill>
                  <a:sym typeface="+mn-ea"/>
                </a:rPr>
                <a:t>Mail</a:t>
              </a:r>
              <a:r>
                <a:rPr lang="zh-CN" altLang="en-US" sz="1400" dirty="0">
                  <a:solidFill>
                    <a:schemeClr val="tx1"/>
                  </a:solidFill>
                  <a:sym typeface="+mn-ea"/>
                </a:rPr>
                <a:t>：</a:t>
              </a:r>
              <a:r>
                <a:rPr lang="en-US" altLang="zh-CN" sz="1400" dirty="0" err="1">
                  <a:solidFill>
                    <a:schemeClr val="tx1"/>
                  </a:solidFill>
                  <a:sym typeface="+mn-ea"/>
                </a:rPr>
                <a:t>info</a:t>
              </a:r>
              <a:r>
                <a:rPr sz="1400" u="sng" dirty="0" err="1">
                  <a:solidFill>
                    <a:schemeClr val="tx1"/>
                  </a:solidFill>
                  <a:uFill>
                    <a:solidFill>
                      <a:srgbClr val="0000FF"/>
                    </a:solidFill>
                  </a:uFill>
                  <a:sym typeface="+mn-ea"/>
                </a:rPr>
                <a:t>@szkunyao.com</a:t>
              </a:r>
              <a:endParaRPr sz="1400" u="sng" dirty="0">
                <a:solidFill>
                  <a:schemeClr val="tx1"/>
                </a:solidFill>
                <a:uFill>
                  <a:solidFill>
                    <a:srgbClr val="0000FF"/>
                  </a:solidFill>
                </a:uFill>
              </a:endParaRPr>
            </a:p>
            <a:p>
              <a:pPr lvl="0">
                <a:defRPr sz="1800">
                  <a:solidFill>
                    <a:srgbClr val="000000"/>
                  </a:solidFill>
                  <a:uFillTx/>
                </a:defRPr>
              </a:pPr>
              <a:r>
                <a:rPr lang="en-US" sz="1400" dirty="0">
                  <a:solidFill>
                    <a:schemeClr val="tx1"/>
                  </a:solidFill>
                  <a:sym typeface="+mn-ea"/>
                </a:rPr>
                <a:t>Address</a:t>
              </a:r>
              <a:r>
                <a:rPr lang="zh-CN" altLang="en-US" sz="1400" dirty="0">
                  <a:solidFill>
                    <a:schemeClr val="tx1"/>
                  </a:solidFill>
                  <a:sym typeface="+mn-ea"/>
                </a:rPr>
                <a:t>：</a:t>
              </a:r>
              <a:r>
                <a:rPr lang="en-US" altLang="zh-CN" sz="1400" dirty="0">
                  <a:sym typeface="+mn-ea"/>
                </a:rPr>
                <a:t>Room</a:t>
              </a:r>
              <a:r>
                <a:rPr lang="en-US" sz="1400" dirty="0">
                  <a:solidFill>
                    <a:schemeClr val="tx1"/>
                  </a:solidFill>
                  <a:sym typeface="+mn-ea"/>
                </a:rPr>
                <a:t> 207, 330 Pleasant Street</a:t>
              </a:r>
              <a:r>
                <a:rPr sz="1400" dirty="0">
                  <a:solidFill>
                    <a:schemeClr val="tx1"/>
                  </a:solidFill>
                  <a:sym typeface="+mn-ea"/>
                </a:rPr>
                <a:t>, </a:t>
              </a:r>
              <a:r>
                <a:rPr lang="en-US" sz="1400" dirty="0">
                  <a:solidFill>
                    <a:schemeClr val="tx1"/>
                  </a:solidFill>
                  <a:sym typeface="+mn-ea"/>
                </a:rPr>
                <a:t>Watertown MA  02472-3745</a:t>
              </a:r>
              <a:endParaRPr sz="1400" dirty="0">
                <a:solidFill>
                  <a:schemeClr val="tx1"/>
                </a:solidFill>
              </a:endParaRPr>
            </a:p>
            <a:p>
              <a:pPr lvl="0">
                <a:defRPr sz="1800">
                  <a:solidFill>
                    <a:srgbClr val="000000"/>
                  </a:solidFill>
                  <a:uFillTx/>
                </a:defRPr>
              </a:pPr>
              <a:endParaRPr lang="zh-CN" altLang="en-US" sz="1400" dirty="0">
                <a:solidFill>
                  <a:schemeClr val="tx1"/>
                </a:solidFill>
                <a:uFill>
                  <a:noFill/>
                </a:uFill>
                <a:latin typeface="方正兰亭准黑_GBK" panose="02000000000000000000" pitchFamily="2" charset="-122"/>
                <a:ea typeface="方正兰亭准黑_GBK" panose="02000000000000000000" pitchFamily="2" charset="-122"/>
                <a:cs typeface="+mn-ea"/>
                <a:sym typeface="+mn-lt"/>
              </a:endParaRPr>
            </a:p>
          </p:txBody>
        </p:sp>
      </p:grpSp>
      <p:grpSp>
        <p:nvGrpSpPr>
          <p:cNvPr id="48" name="组合 47"/>
          <p:cNvGrpSpPr/>
          <p:nvPr/>
        </p:nvGrpSpPr>
        <p:grpSpPr>
          <a:xfrm>
            <a:off x="6622415" y="5043170"/>
            <a:ext cx="5028565" cy="1590231"/>
            <a:chOff x="7075563" y="1628001"/>
            <a:chExt cx="4277519" cy="1590244"/>
          </a:xfrm>
        </p:grpSpPr>
        <p:sp>
          <p:nvSpPr>
            <p:cNvPr id="49" name="矩形 7"/>
            <p:cNvSpPr>
              <a:spLocks noChangeArrowheads="1"/>
            </p:cNvSpPr>
            <p:nvPr/>
          </p:nvSpPr>
          <p:spPr bwMode="auto">
            <a:xfrm>
              <a:off x="7098346" y="2017906"/>
              <a:ext cx="3906874" cy="1200339"/>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sz="1600"/>
              </a:pPr>
              <a:r>
                <a:rPr lang="en-US" sz="1400" dirty="0">
                  <a:solidFill>
                    <a:schemeClr val="tx1"/>
                  </a:solidFill>
                  <a:sym typeface="+mn-ea"/>
                </a:rPr>
                <a:t>Name</a:t>
              </a:r>
              <a:r>
                <a:rPr lang="zh-CN" altLang="en-US" sz="1400" dirty="0">
                  <a:solidFill>
                    <a:schemeClr val="tx1"/>
                  </a:solidFill>
                  <a:sym typeface="+mn-ea"/>
                </a:rPr>
                <a:t>：</a:t>
              </a:r>
              <a:r>
                <a:rPr lang="en-DE" altLang="zh-CN" sz="1400" dirty="0">
                  <a:sym typeface="+mn-ea"/>
                </a:rPr>
                <a:t>Erik</a:t>
              </a:r>
              <a:r>
                <a:rPr lang="zh-CN" altLang="en-US" sz="1400" dirty="0">
                  <a:sym typeface="+mn-ea"/>
                </a:rPr>
                <a:t> </a:t>
              </a:r>
              <a:r>
                <a:rPr lang="en-US" altLang="zh-CN" sz="1400" dirty="0">
                  <a:sym typeface="+mn-ea"/>
                </a:rPr>
                <a:t>Levin</a:t>
              </a:r>
              <a:endParaRPr sz="1400" dirty="0">
                <a:solidFill>
                  <a:schemeClr val="tx1"/>
                </a:solidFill>
                <a:sym typeface="+mn-ea"/>
              </a:endParaRPr>
            </a:p>
            <a:p>
              <a:pPr>
                <a:defRPr sz="1600"/>
              </a:pPr>
              <a:r>
                <a:rPr lang="en-US" sz="1400" dirty="0">
                  <a:solidFill>
                    <a:schemeClr val="tx1"/>
                  </a:solidFill>
                  <a:sym typeface="+mn-ea"/>
                </a:rPr>
                <a:t>Tel.</a:t>
              </a:r>
              <a:r>
                <a:rPr lang="zh-CN" altLang="en-US" sz="1400" dirty="0">
                  <a:sym typeface="+mn-ea"/>
                </a:rPr>
                <a:t>：</a:t>
              </a:r>
              <a:r>
                <a:rPr lang="en-DE" sz="1400" dirty="0"/>
                <a:t> </a:t>
              </a:r>
              <a:r>
                <a:rPr lang="zh-CN" altLang="en-US" sz="1400" dirty="0"/>
                <a:t> </a:t>
              </a:r>
              <a:r>
                <a:rPr lang="en-DE" sz="1400" dirty="0"/>
                <a:t>+49 (0) </a:t>
              </a:r>
              <a:r>
                <a:rPr lang="de-DE" sz="1400" dirty="0"/>
                <a:t>162 496 7474</a:t>
              </a:r>
              <a:endParaRPr sz="1400" dirty="0">
                <a:sym typeface="+mn-ea"/>
              </a:endParaRPr>
            </a:p>
            <a:p>
              <a:pPr>
                <a:defRPr sz="1600"/>
              </a:pPr>
              <a:r>
                <a:rPr lang="en-US" sz="1400" dirty="0">
                  <a:solidFill>
                    <a:schemeClr val="tx1"/>
                  </a:solidFill>
                  <a:sym typeface="+mn-ea"/>
                </a:rPr>
                <a:t>Mail:  </a:t>
              </a:r>
              <a:r>
                <a:rPr lang="zh-CN" altLang="en-US" sz="1400" dirty="0">
                  <a:solidFill>
                    <a:schemeClr val="tx1"/>
                  </a:solidFill>
                  <a:sym typeface="+mn-ea"/>
                </a:rPr>
                <a:t>  </a:t>
              </a:r>
              <a:r>
                <a:rPr lang="en-GB" altLang="zh-CN" sz="1400" u="sng" dirty="0" err="1">
                  <a:uFill>
                    <a:solidFill>
                      <a:srgbClr val="0000FF"/>
                    </a:solidFill>
                  </a:uFill>
                  <a:sym typeface="+mn-ea"/>
                </a:rPr>
                <a:t>info</a:t>
              </a:r>
              <a:r>
                <a:rPr lang="en-GB" sz="1400" u="sng" dirty="0" err="1">
                  <a:solidFill>
                    <a:schemeClr val="tx1"/>
                  </a:solidFill>
                  <a:uFill>
                    <a:solidFill>
                      <a:srgbClr val="0000FF"/>
                    </a:solidFill>
                  </a:uFill>
                  <a:sym typeface="+mn-ea"/>
                </a:rPr>
                <a:t>@abura-technik.de</a:t>
              </a:r>
              <a:endParaRPr sz="1400" dirty="0">
                <a:solidFill>
                  <a:schemeClr val="tx1"/>
                </a:solidFill>
                <a:sym typeface="+mn-ea"/>
              </a:endParaRPr>
            </a:p>
            <a:p>
              <a:pPr lvl="0">
                <a:defRPr sz="1800">
                  <a:solidFill>
                    <a:srgbClr val="000000"/>
                  </a:solidFill>
                  <a:uFillTx/>
                </a:defRPr>
              </a:pPr>
              <a:r>
                <a:rPr lang="en-US" sz="1400" dirty="0">
                  <a:solidFill>
                    <a:schemeClr val="tx1"/>
                  </a:solidFill>
                  <a:sym typeface="+mn-ea"/>
                </a:rPr>
                <a:t>Address: </a:t>
              </a:r>
              <a:r>
                <a:rPr lang="de-DE" sz="1400" dirty="0" err="1">
                  <a:solidFill>
                    <a:schemeClr val="tx1"/>
                  </a:solidFill>
                  <a:sym typeface="+mn-ea"/>
                </a:rPr>
                <a:t>Ichtershäuser</a:t>
              </a:r>
              <a:r>
                <a:rPr lang="de-DE" sz="1400" dirty="0">
                  <a:solidFill>
                    <a:schemeClr val="tx1"/>
                  </a:solidFill>
                  <a:sym typeface="+mn-ea"/>
                </a:rPr>
                <a:t> Str. 74d, 99310 Arnstadt</a:t>
              </a:r>
              <a:endParaRPr sz="1400" dirty="0">
                <a:solidFill>
                  <a:schemeClr val="tx1"/>
                </a:solidFill>
              </a:endParaRPr>
            </a:p>
            <a:p>
              <a:pPr lvl="0">
                <a:defRPr sz="1800">
                  <a:solidFill>
                    <a:srgbClr val="000000"/>
                  </a:solidFill>
                  <a:uFillTx/>
                </a:defRPr>
              </a:pPr>
              <a:endParaRPr lang="zh-CN" altLang="en-US" sz="1400" dirty="0">
                <a:solidFill>
                  <a:schemeClr val="tx1"/>
                </a:solidFill>
                <a:uFill>
                  <a:noFill/>
                </a:uFill>
                <a:latin typeface="方正兰亭准黑_GBK" panose="02000000000000000000" pitchFamily="2" charset="-122"/>
                <a:ea typeface="方正兰亭准黑_GBK" panose="02000000000000000000" pitchFamily="2" charset="-122"/>
                <a:cs typeface="+mn-ea"/>
                <a:sym typeface="+mn-lt"/>
              </a:endParaRPr>
            </a:p>
          </p:txBody>
        </p:sp>
        <p:sp>
          <p:nvSpPr>
            <p:cNvPr id="50" name="矩形 49"/>
            <p:cNvSpPr/>
            <p:nvPr/>
          </p:nvSpPr>
          <p:spPr>
            <a:xfrm>
              <a:off x="7075563" y="1628001"/>
              <a:ext cx="4277519" cy="460379"/>
            </a:xfrm>
            <a:prstGeom prst="rect">
              <a:avLst/>
            </a:prstGeom>
          </p:spPr>
          <p:txBody>
            <a:bodyPr wrap="square">
              <a:spAutoFit/>
            </a:bodyPr>
            <a:lstStyle/>
            <a:p>
              <a:pPr algn="l"/>
              <a:r>
                <a:rPr lang="zh-CN" altLang="en-US" sz="2400">
                  <a:solidFill>
                    <a:schemeClr val="accent1"/>
                  </a:solidFill>
                  <a:ea typeface="方正兰亭准黑_GBK" panose="02000000000000000000" pitchFamily="2" charset="-122"/>
                  <a:cs typeface="+mn-lt"/>
                  <a:sym typeface="+mn-ea"/>
                </a:rPr>
                <a:t>德国公司</a:t>
              </a:r>
              <a:r>
                <a:rPr lang="en-US" altLang="zh-CN" sz="2400">
                  <a:solidFill>
                    <a:schemeClr val="accent1"/>
                  </a:solidFill>
                  <a:ea typeface="方正兰亭准黑_GBK" panose="02000000000000000000" pitchFamily="2" charset="-122"/>
                  <a:cs typeface="+mn-lt"/>
                  <a:sym typeface="+mn-ea"/>
                </a:rPr>
                <a:t> </a:t>
              </a:r>
              <a:r>
                <a:rPr lang="zh-CN" altLang="en-US" sz="2000">
                  <a:solidFill>
                    <a:schemeClr val="accent1"/>
                  </a:solidFill>
                  <a:ea typeface="方正兰亭准黑_GBK" panose="02000000000000000000" pitchFamily="2" charset="-122"/>
                  <a:cs typeface="+mn-lt"/>
                  <a:sym typeface="+mn-ea"/>
                </a:rPr>
                <a:t>Abura Technik GmbH</a:t>
              </a:r>
            </a:p>
          </p:txBody>
        </p:sp>
      </p:grpSp>
      <p:sp>
        <p:nvSpPr>
          <p:cNvPr id="52" name="矩形 5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53" name="矩形 52"/>
          <p:cNvSpPr/>
          <p:nvPr/>
        </p:nvSpPr>
        <p:spPr>
          <a:xfrm>
            <a:off x="2470785" y="100330"/>
            <a:ext cx="4178935" cy="367030"/>
          </a:xfrm>
          <a:prstGeom prst="rect">
            <a:avLst/>
          </a:prstGeom>
        </p:spPr>
        <p:txBody>
          <a:bodyPr wrap="square" lIns="91436" tIns="45718" rIns="91436" bIns="45718">
            <a:spAutoFit/>
          </a:bodyPr>
          <a:lstStyle/>
          <a:p>
            <a:pPr algn="l"/>
            <a:r>
              <a:rPr lang="en-US" altLang="zh-CN">
                <a:solidFill>
                  <a:schemeClr val="bg1"/>
                </a:solidFill>
                <a:cs typeface="+mn-ea"/>
                <a:sym typeface="+mn-lt"/>
              </a:rPr>
              <a:t>CONTACT INFORMATION</a:t>
            </a:r>
          </a:p>
        </p:txBody>
      </p:sp>
      <p:pic>
        <p:nvPicPr>
          <p:cNvPr id="2" name="Picture 1" descr="A logo for a company&#10;&#10;Description automatically generated with low confidence">
            <a:extLst>
              <a:ext uri="{FF2B5EF4-FFF2-40B4-BE49-F238E27FC236}">
                <a16:creationId xmlns:a16="http://schemas.microsoft.com/office/drawing/2014/main" id="{3744BC89-9946-7185-A3CE-4D599CFB8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0388" y="2208"/>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70000" fill="hold" grpId="0" nodeType="afterEffect" p14:presetBounceEnd="4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400"/>
                                            <p:tgtEl>
                                              <p:spTgt spid="14"/>
                                            </p:tgtEl>
                                          </p:cBhvr>
                                        </p:animEffect>
                                      </p:childTnLst>
                                    </p:cTn>
                                  </p:par>
                                </p:childTnLst>
                              </p:cTn>
                            </p:par>
                            <p:par>
                              <p:cTn id="19" fill="hold">
                                <p:stCondLst>
                                  <p:cond delay="2000"/>
                                </p:stCondLst>
                                <p:childTnLst>
                                  <p:par>
                                    <p:cTn id="20" presetID="2" presetClass="entr" presetSubtype="8" accel="76000" fill="hold" nodeType="afterEffect" p14:presetBounceEnd="50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50000">
                                          <p:cBhvr additive="base">
                                            <p:cTn id="22" dur="5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outVertical)">
                                          <p:cBhvr>
                                            <p:cTn id="27" dur="500"/>
                                            <p:tgtEl>
                                              <p:spTgt spid="1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4000"/>
                                </p:stCondLst>
                                <p:childTnLst>
                                  <p:par>
                                    <p:cTn id="37" presetID="2" presetClass="entr" presetSubtype="8" accel="76000" fill="hold" nodeType="afterEffect" p14:presetBounceEnd="50000">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14:bounceEnd="50000">
                                          <p:cBhvr additive="base">
                                            <p:cTn id="39" dur="5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outVertical)">
                                          <p:cBhvr>
                                            <p:cTn id="44" dur="500"/>
                                            <p:tgtEl>
                                              <p:spTgt spid="23"/>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par>
                              <p:cTn id="53" fill="hold">
                                <p:stCondLst>
                                  <p:cond delay="6000"/>
                                </p:stCondLst>
                                <p:childTnLst>
                                  <p:par>
                                    <p:cTn id="54" presetID="2" presetClass="entr" presetSubtype="8" accel="76000" fill="hold" nodeType="afterEffect" p14:presetBounceEnd="50000">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14:bounceEnd="50000">
                                          <p:cBhvr additive="base">
                                            <p:cTn id="56" dur="5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57" dur="500" fill="hold"/>
                                            <p:tgtEl>
                                              <p:spTgt spid="27"/>
                                            </p:tgtEl>
                                            <p:attrNameLst>
                                              <p:attrName>ppt_y</p:attrName>
                                            </p:attrNameLst>
                                          </p:cBhvr>
                                          <p:tavLst>
                                            <p:tav tm="0">
                                              <p:val>
                                                <p:strVal val="#ppt_y"/>
                                              </p:val>
                                            </p:tav>
                                            <p:tav tm="100000">
                                              <p:val>
                                                <p:strVal val="#ppt_y"/>
                                              </p:val>
                                            </p:tav>
                                          </p:tavLst>
                                        </p:anim>
                                      </p:childTnLst>
                                    </p:cTn>
                                  </p:par>
                                </p:childTnLst>
                              </p:cTn>
                            </p:par>
                            <p:par>
                              <p:cTn id="58" fill="hold">
                                <p:stCondLst>
                                  <p:cond delay="6500"/>
                                </p:stCondLst>
                                <p:childTnLst>
                                  <p:par>
                                    <p:cTn id="59" presetID="16" presetClass="entr" presetSubtype="37"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arn(outVertical)">
                                          <p:cBhvr>
                                            <p:cTn id="61" dur="500"/>
                                            <p:tgtEl>
                                              <p:spTgt spid="30"/>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childTnLst>
                              </p:cTn>
                            </p:par>
                            <p:par>
                              <p:cTn id="66" fill="hold">
                                <p:stCondLst>
                                  <p:cond delay="7500"/>
                                </p:stCondLst>
                                <p:childTnLst>
                                  <p:par>
                                    <p:cTn id="67" presetID="22" presetClass="entr" presetSubtype="8"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p:bldP spid="23" grpId="0"/>
          <p:bldP spid="30"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7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400"/>
                                            <p:tgtEl>
                                              <p:spTgt spid="14"/>
                                            </p:tgtEl>
                                          </p:cBhvr>
                                        </p:animEffect>
                                      </p:childTnLst>
                                    </p:cTn>
                                  </p:par>
                                </p:childTnLst>
                              </p:cTn>
                            </p:par>
                            <p:par>
                              <p:cTn id="19" fill="hold">
                                <p:stCondLst>
                                  <p:cond delay="2000"/>
                                </p:stCondLst>
                                <p:childTnLst>
                                  <p:par>
                                    <p:cTn id="20" presetID="2" presetClass="entr" presetSubtype="8" accel="7600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outVertical)">
                                          <p:cBhvr>
                                            <p:cTn id="27" dur="500"/>
                                            <p:tgtEl>
                                              <p:spTgt spid="1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4000"/>
                                </p:stCondLst>
                                <p:childTnLst>
                                  <p:par>
                                    <p:cTn id="37" presetID="2" presetClass="entr" presetSubtype="8" accel="7600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outVertical)">
                                          <p:cBhvr>
                                            <p:cTn id="44" dur="500"/>
                                            <p:tgtEl>
                                              <p:spTgt spid="23"/>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par>
                              <p:cTn id="53" fill="hold">
                                <p:stCondLst>
                                  <p:cond delay="6000"/>
                                </p:stCondLst>
                                <p:childTnLst>
                                  <p:par>
                                    <p:cTn id="54" presetID="2" presetClass="entr" presetSubtype="8" accel="7600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0-#ppt_w/2"/>
                                              </p:val>
                                            </p:tav>
                                            <p:tav tm="100000">
                                              <p:val>
                                                <p:strVal val="#ppt_x"/>
                                              </p:val>
                                            </p:tav>
                                          </p:tavLst>
                                        </p:anim>
                                        <p:anim calcmode="lin" valueType="num">
                                          <p:cBhvr additive="base">
                                            <p:cTn id="57" dur="500" fill="hold"/>
                                            <p:tgtEl>
                                              <p:spTgt spid="27"/>
                                            </p:tgtEl>
                                            <p:attrNameLst>
                                              <p:attrName>ppt_y</p:attrName>
                                            </p:attrNameLst>
                                          </p:cBhvr>
                                          <p:tavLst>
                                            <p:tav tm="0">
                                              <p:val>
                                                <p:strVal val="#ppt_y"/>
                                              </p:val>
                                            </p:tav>
                                            <p:tav tm="100000">
                                              <p:val>
                                                <p:strVal val="#ppt_y"/>
                                              </p:val>
                                            </p:tav>
                                          </p:tavLst>
                                        </p:anim>
                                      </p:childTnLst>
                                    </p:cTn>
                                  </p:par>
                                </p:childTnLst>
                              </p:cTn>
                            </p:par>
                            <p:par>
                              <p:cTn id="58" fill="hold">
                                <p:stCondLst>
                                  <p:cond delay="6500"/>
                                </p:stCondLst>
                                <p:childTnLst>
                                  <p:par>
                                    <p:cTn id="59" presetID="16" presetClass="entr" presetSubtype="37"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arn(outVertical)">
                                          <p:cBhvr>
                                            <p:cTn id="61" dur="500"/>
                                            <p:tgtEl>
                                              <p:spTgt spid="30"/>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childTnLst>
                              </p:cTn>
                            </p:par>
                            <p:par>
                              <p:cTn id="66" fill="hold">
                                <p:stCondLst>
                                  <p:cond delay="7500"/>
                                </p:stCondLst>
                                <p:childTnLst>
                                  <p:par>
                                    <p:cTn id="67" presetID="22" presetClass="entr" presetSubtype="8"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p:bldP spid="23" grpId="0"/>
          <p:bldP spid="30" grpId="0"/>
          <p:bldP spid="38"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cs typeface="+mn-ea"/>
                <a:sym typeface="+mn-lt"/>
              </a:rPr>
              <a:t>6</a:t>
            </a:r>
            <a:endParaRPr lang="zh-CN" altLang="en-US" sz="3600" dirty="0">
              <a:cs typeface="+mn-ea"/>
              <a:sym typeface="+mn-lt"/>
            </a:endParaRPr>
          </a:p>
        </p:txBody>
      </p:sp>
      <p:sp>
        <p:nvSpPr>
          <p:cNvPr id="4" name="矩形 3"/>
          <p:cNvSpPr/>
          <p:nvPr/>
        </p:nvSpPr>
        <p:spPr>
          <a:xfrm>
            <a:off x="2824180" y="72953"/>
            <a:ext cx="3153410" cy="367030"/>
          </a:xfrm>
          <a:prstGeom prst="rect">
            <a:avLst/>
          </a:prstGeom>
        </p:spPr>
        <p:txBody>
          <a:bodyPr wrap="none" lIns="91436" tIns="45718" rIns="91436" bIns="45718">
            <a:spAutoFit/>
          </a:bodyPr>
          <a:lstStyle/>
          <a:p>
            <a:pPr algn="ctr"/>
            <a:r>
              <a:rPr lang="en-US" altLang="zh-CN">
                <a:solidFill>
                  <a:schemeClr val="bg1"/>
                </a:solidFill>
                <a:cs typeface="+mn-ea"/>
                <a:sym typeface="+mn-lt"/>
              </a:rPr>
              <a:t>RESEARCH BCKGROUNDS</a:t>
            </a:r>
          </a:p>
        </p:txBody>
      </p:sp>
      <p:sp>
        <p:nvSpPr>
          <p:cNvPr id="7" name="矩形 6"/>
          <p:cNvSpPr/>
          <p:nvPr/>
        </p:nvSpPr>
        <p:spPr>
          <a:xfrm>
            <a:off x="672494" y="-136841"/>
            <a:ext cx="1720343" cy="661848"/>
          </a:xfrm>
          <a:prstGeom prst="rect">
            <a:avLst/>
          </a:prstGeom>
        </p:spPr>
        <p:txBody>
          <a:bodyPr wrap="none">
            <a:spAutoFit/>
          </a:bodyPr>
          <a:lstStyle/>
          <a:p>
            <a:pPr>
              <a:lnSpc>
                <a:spcPct val="150000"/>
              </a:lnSpc>
            </a:pPr>
            <a:r>
              <a:rPr lang="zh-CN" altLang="en-US" sz="2800" dirty="0">
                <a:solidFill>
                  <a:srgbClr val="157E9F"/>
                </a:solidFill>
                <a:cs typeface="+mn-ea"/>
                <a:sym typeface="+mn-lt"/>
              </a:rPr>
              <a:t> 逸飞专项</a:t>
            </a:r>
          </a:p>
        </p:txBody>
      </p:sp>
      <p:grpSp>
        <p:nvGrpSpPr>
          <p:cNvPr id="8" name="组合 7"/>
          <p:cNvGrpSpPr/>
          <p:nvPr/>
        </p:nvGrpSpPr>
        <p:grpSpPr>
          <a:xfrm>
            <a:off x="3094854" y="1661163"/>
            <a:ext cx="3519256" cy="109703"/>
            <a:chOff x="3904783" y="1674310"/>
            <a:chExt cx="3519256" cy="109703"/>
          </a:xfrm>
        </p:grpSpPr>
        <p:cxnSp>
          <p:nvCxnSpPr>
            <p:cNvPr id="9" name="直接连接符 8"/>
            <p:cNvCxnSpPr/>
            <p:nvPr/>
          </p:nvCxnSpPr>
          <p:spPr>
            <a:xfrm flipV="1">
              <a:off x="3904783" y="1718973"/>
              <a:ext cx="3402797" cy="10188"/>
            </a:xfrm>
            <a:prstGeom prst="line">
              <a:avLst/>
            </a:prstGeom>
            <a:noFill/>
            <a:ln w="19050" cap="flat" cmpd="sng" algn="ctr">
              <a:solidFill>
                <a:schemeClr val="accent1"/>
              </a:solidFill>
              <a:prstDash val="sysDot"/>
              <a:miter lim="800000"/>
            </a:ln>
            <a:effectLst/>
          </p:spPr>
        </p:cxnSp>
        <p:sp>
          <p:nvSpPr>
            <p:cNvPr id="10" name="椭圆 9"/>
            <p:cNvSpPr/>
            <p:nvPr/>
          </p:nvSpPr>
          <p:spPr>
            <a:xfrm>
              <a:off x="7314336" y="1674310"/>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5" name="组合 14"/>
          <p:cNvGrpSpPr/>
          <p:nvPr/>
        </p:nvGrpSpPr>
        <p:grpSpPr>
          <a:xfrm>
            <a:off x="2346749" y="1344432"/>
            <a:ext cx="819955" cy="726710"/>
            <a:chOff x="3295850" y="2263220"/>
            <a:chExt cx="2643765" cy="2343151"/>
          </a:xfrm>
        </p:grpSpPr>
        <p:sp>
          <p:nvSpPr>
            <p:cNvPr id="16" name="Freeform 5"/>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18" name="Freeform 5"/>
          <p:cNvSpPr/>
          <p:nvPr/>
        </p:nvSpPr>
        <p:spPr bwMode="auto">
          <a:xfrm rot="10800000">
            <a:off x="1446786" y="2744185"/>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文本框 18"/>
          <p:cNvSpPr txBox="1"/>
          <p:nvPr/>
        </p:nvSpPr>
        <p:spPr>
          <a:xfrm>
            <a:off x="2317825" y="1456365"/>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dirty="0">
                <a:solidFill>
                  <a:schemeClr val="accent2"/>
                </a:solidFill>
                <a:latin typeface="Impact" panose="020B0806030902050204" pitchFamily="34" charset="0"/>
              </a:rPr>
              <a:t>1</a:t>
            </a:r>
            <a:endParaRPr kumimoji="0" lang="en-US" altLang="zh-CN" sz="2800" b="0" i="0" u="none" strike="noStrike" kern="0" cap="none" spc="0" normalizeH="0" baseline="0" noProof="0" dirty="0">
              <a:ln>
                <a:noFill/>
              </a:ln>
              <a:solidFill>
                <a:schemeClr val="accent2"/>
              </a:solidFill>
              <a:effectLst/>
              <a:uLnTx/>
              <a:uFillTx/>
              <a:latin typeface="Impact" panose="020B0806030902050204" pitchFamily="34" charset="0"/>
            </a:endParaRPr>
          </a:p>
        </p:txBody>
      </p:sp>
      <p:grpSp>
        <p:nvGrpSpPr>
          <p:cNvPr id="20" name="组合 19"/>
          <p:cNvGrpSpPr/>
          <p:nvPr/>
        </p:nvGrpSpPr>
        <p:grpSpPr>
          <a:xfrm>
            <a:off x="3428420" y="2463958"/>
            <a:ext cx="819955" cy="726710"/>
            <a:chOff x="3295850" y="2263222"/>
            <a:chExt cx="2643765" cy="2343151"/>
          </a:xfrm>
        </p:grpSpPr>
        <p:sp>
          <p:nvSpPr>
            <p:cNvPr id="2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23" name="文本框 22"/>
          <p:cNvSpPr txBox="1"/>
          <p:nvPr/>
        </p:nvSpPr>
        <p:spPr>
          <a:xfrm>
            <a:off x="3400248" y="2563090"/>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dirty="0">
                <a:solidFill>
                  <a:schemeClr val="accent2"/>
                </a:solidFill>
                <a:latin typeface="Impact" panose="020B0806030902050204" pitchFamily="34" charset="0"/>
              </a:rPr>
              <a:t>2</a:t>
            </a:r>
            <a:endParaRPr kumimoji="0" lang="en-US" altLang="zh-CN" sz="2800" b="0" i="0" u="none" strike="noStrike" kern="0" cap="none" spc="0" normalizeH="0" baseline="0" noProof="0" dirty="0">
              <a:ln>
                <a:noFill/>
              </a:ln>
              <a:solidFill>
                <a:schemeClr val="accent2"/>
              </a:solidFill>
              <a:effectLst/>
              <a:uLnTx/>
              <a:uFillTx/>
              <a:latin typeface="Impact" panose="020B0806030902050204" pitchFamily="34" charset="0"/>
            </a:endParaRPr>
          </a:p>
        </p:txBody>
      </p:sp>
      <p:grpSp>
        <p:nvGrpSpPr>
          <p:cNvPr id="24" name="组合 23"/>
          <p:cNvGrpSpPr/>
          <p:nvPr/>
        </p:nvGrpSpPr>
        <p:grpSpPr>
          <a:xfrm>
            <a:off x="4248448" y="2788410"/>
            <a:ext cx="2103861" cy="109703"/>
            <a:chOff x="5320178" y="1674310"/>
            <a:chExt cx="2103861" cy="109703"/>
          </a:xfrm>
        </p:grpSpPr>
        <p:cxnSp>
          <p:nvCxnSpPr>
            <p:cNvPr id="25" name="直接连接符 24"/>
            <p:cNvCxnSpPr/>
            <p:nvPr/>
          </p:nvCxnSpPr>
          <p:spPr>
            <a:xfrm>
              <a:off x="5320178" y="1718973"/>
              <a:ext cx="1987402" cy="0"/>
            </a:xfrm>
            <a:prstGeom prst="line">
              <a:avLst/>
            </a:prstGeom>
            <a:noFill/>
            <a:ln w="19050" cap="flat" cmpd="sng" algn="ctr">
              <a:solidFill>
                <a:schemeClr val="accent1"/>
              </a:solidFill>
              <a:prstDash val="sysDot"/>
              <a:miter lim="800000"/>
            </a:ln>
            <a:effectLst/>
          </p:spPr>
        </p:cxnSp>
        <p:sp>
          <p:nvSpPr>
            <p:cNvPr id="26" name="椭圆 25"/>
            <p:cNvSpPr/>
            <p:nvPr/>
          </p:nvSpPr>
          <p:spPr>
            <a:xfrm>
              <a:off x="7314336" y="1674310"/>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27" name="组合 26"/>
          <p:cNvGrpSpPr/>
          <p:nvPr/>
        </p:nvGrpSpPr>
        <p:grpSpPr>
          <a:xfrm>
            <a:off x="3485505" y="3919241"/>
            <a:ext cx="819955" cy="726710"/>
            <a:chOff x="3295850" y="2263222"/>
            <a:chExt cx="2643765" cy="2343151"/>
          </a:xfrm>
        </p:grpSpPr>
        <p:sp>
          <p:nvSpPr>
            <p:cNvPr id="2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30" name="文本框 29"/>
          <p:cNvSpPr txBox="1"/>
          <p:nvPr/>
        </p:nvSpPr>
        <p:spPr>
          <a:xfrm>
            <a:off x="3401910" y="4110625"/>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dirty="0">
                <a:solidFill>
                  <a:schemeClr val="accent2"/>
                </a:solidFill>
                <a:latin typeface="Impact" panose="020B0806030902050204" pitchFamily="34" charset="0"/>
              </a:rPr>
              <a:t>3</a:t>
            </a:r>
            <a:endParaRPr kumimoji="0" lang="en-US" altLang="zh-CN" sz="2800" b="0" i="0" u="none" strike="noStrike" kern="0" cap="none" spc="0" normalizeH="0" baseline="0" noProof="0" dirty="0">
              <a:ln>
                <a:noFill/>
              </a:ln>
              <a:solidFill>
                <a:schemeClr val="accent2"/>
              </a:solidFill>
              <a:effectLst/>
              <a:uLnTx/>
              <a:uFillTx/>
              <a:latin typeface="Impact" panose="020B0806030902050204" pitchFamily="34" charset="0"/>
            </a:endParaRPr>
          </a:p>
        </p:txBody>
      </p:sp>
      <p:grpSp>
        <p:nvGrpSpPr>
          <p:cNvPr id="31" name="组合 30"/>
          <p:cNvGrpSpPr/>
          <p:nvPr/>
        </p:nvGrpSpPr>
        <p:grpSpPr>
          <a:xfrm>
            <a:off x="3157040" y="5619451"/>
            <a:ext cx="3527740" cy="109703"/>
            <a:chOff x="3889543" y="2155351"/>
            <a:chExt cx="3527740" cy="109703"/>
          </a:xfrm>
        </p:grpSpPr>
        <p:cxnSp>
          <p:nvCxnSpPr>
            <p:cNvPr id="32" name="直接连接符 31"/>
            <p:cNvCxnSpPr/>
            <p:nvPr/>
          </p:nvCxnSpPr>
          <p:spPr>
            <a:xfrm flipV="1">
              <a:off x="3889543" y="2200015"/>
              <a:ext cx="3402797" cy="10188"/>
            </a:xfrm>
            <a:prstGeom prst="line">
              <a:avLst/>
            </a:prstGeom>
            <a:noFill/>
            <a:ln w="19050" cap="flat" cmpd="sng" algn="ctr">
              <a:solidFill>
                <a:schemeClr val="accent1"/>
              </a:solidFill>
              <a:prstDash val="sysDot"/>
              <a:miter lim="800000"/>
            </a:ln>
            <a:effectLst/>
          </p:spPr>
        </p:cxnSp>
        <p:sp>
          <p:nvSpPr>
            <p:cNvPr id="33" name="椭圆 32"/>
            <p:cNvSpPr/>
            <p:nvPr/>
          </p:nvSpPr>
          <p:spPr>
            <a:xfrm>
              <a:off x="7307580" y="2155351"/>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sp>
        <p:nvSpPr>
          <p:cNvPr id="38" name="矩形 37"/>
          <p:cNvSpPr/>
          <p:nvPr/>
        </p:nvSpPr>
        <p:spPr>
          <a:xfrm>
            <a:off x="1714094" y="3482130"/>
            <a:ext cx="1607820" cy="400110"/>
          </a:xfrm>
          <a:prstGeom prst="rect">
            <a:avLst/>
          </a:prstGeom>
        </p:spPr>
        <p:txBody>
          <a:bodyPr wrap="square">
            <a:spAutoFit/>
          </a:bodyPr>
          <a:lstStyle/>
          <a:p>
            <a:pPr algn="ctr"/>
            <a:r>
              <a:rPr lang="zh-CN" altLang="en-DE" sz="2000" dirty="0">
                <a:solidFill>
                  <a:schemeClr val="accent6"/>
                </a:solidFill>
                <a:latin typeface="方正兰亭中粗黑_GBK" panose="02000000000000000000" pitchFamily="2" charset="-122"/>
                <a:ea typeface="方正兰亭中粗黑_GBK" panose="02000000000000000000" pitchFamily="2" charset="-122"/>
                <a:sym typeface="Helvetica"/>
              </a:rPr>
              <a:t>四大问题</a:t>
            </a:r>
            <a:endParaRPr lang="zh-CN" altLang="en-US" dirty="0">
              <a:solidFill>
                <a:schemeClr val="accent1"/>
              </a:solidFill>
              <a:latin typeface="方正兰亭准黑_GBK" panose="02000000000000000000" pitchFamily="2" charset="-122"/>
              <a:ea typeface="方正兰亭准黑_GBK" panose="02000000000000000000" pitchFamily="2" charset="-122"/>
            </a:endParaRPr>
          </a:p>
        </p:txBody>
      </p:sp>
      <p:sp>
        <p:nvSpPr>
          <p:cNvPr id="40" name="矩形 39"/>
          <p:cNvSpPr/>
          <p:nvPr/>
        </p:nvSpPr>
        <p:spPr>
          <a:xfrm>
            <a:off x="6649198" y="1481243"/>
            <a:ext cx="2031325" cy="461665"/>
          </a:xfrm>
          <a:prstGeom prst="rect">
            <a:avLst/>
          </a:prstGeom>
        </p:spPr>
        <p:txBody>
          <a:bodyPr wrap="none">
            <a:spAutoFit/>
          </a:bodyPr>
          <a:lstStyle/>
          <a:p>
            <a:pPr algn="l"/>
            <a:r>
              <a:rPr lang="zh-CN" altLang="en-US" sz="2400" dirty="0">
                <a:solidFill>
                  <a:schemeClr val="accent1"/>
                </a:solidFill>
                <a:ea typeface="方正兰亭准黑_GBK" panose="02000000000000000000" pitchFamily="2" charset="-122"/>
                <a:cs typeface="+mn-lt"/>
              </a:rPr>
              <a:t>海外</a:t>
            </a:r>
            <a:r>
              <a:rPr lang="zh-CN" altLang="en-DE" sz="2400" dirty="0">
                <a:solidFill>
                  <a:schemeClr val="accent1"/>
                </a:solidFill>
                <a:ea typeface="方正兰亭准黑_GBK" panose="02000000000000000000" pitchFamily="2" charset="-122"/>
                <a:cs typeface="+mn-lt"/>
              </a:rPr>
              <a:t>公司办理</a:t>
            </a:r>
            <a:endParaRPr lang="en-US" altLang="zh-CN" sz="2000" dirty="0">
              <a:solidFill>
                <a:schemeClr val="accent1"/>
              </a:solidFill>
              <a:ea typeface="方正兰亭准黑_GBK" panose="02000000000000000000" pitchFamily="2" charset="-122"/>
              <a:cs typeface="+mn-lt"/>
            </a:endParaRPr>
          </a:p>
        </p:txBody>
      </p:sp>
      <p:sp>
        <p:nvSpPr>
          <p:cNvPr id="46" name="矩形 45"/>
          <p:cNvSpPr/>
          <p:nvPr/>
        </p:nvSpPr>
        <p:spPr>
          <a:xfrm>
            <a:off x="6398895" y="2604781"/>
            <a:ext cx="4410710" cy="460375"/>
          </a:xfrm>
          <a:prstGeom prst="rect">
            <a:avLst/>
          </a:prstGeom>
        </p:spPr>
        <p:txBody>
          <a:bodyPr wrap="square">
            <a:spAutoFit/>
          </a:bodyPr>
          <a:lstStyle/>
          <a:p>
            <a:r>
              <a:rPr lang="zh-CN" altLang="en-DE" sz="2400" dirty="0">
                <a:solidFill>
                  <a:schemeClr val="accent1"/>
                </a:solidFill>
                <a:ea typeface="方正兰亭准黑_GBK" panose="02000000000000000000" pitchFamily="2" charset="-122"/>
                <a:cs typeface="+mn-lt"/>
              </a:rPr>
              <a:t>签证</a:t>
            </a:r>
            <a:r>
              <a:rPr lang="zh-CN" altLang="en-US" sz="2400" dirty="0">
                <a:solidFill>
                  <a:schemeClr val="accent1"/>
                </a:solidFill>
                <a:ea typeface="方正兰亭准黑_GBK" panose="02000000000000000000" pitchFamily="2" charset="-122"/>
                <a:cs typeface="+mn-lt"/>
              </a:rPr>
              <a:t> </a:t>
            </a:r>
            <a:endParaRPr lang="en-US" altLang="zh-CN" sz="2000" dirty="0">
              <a:solidFill>
                <a:schemeClr val="accent1"/>
              </a:solidFill>
              <a:ea typeface="方正兰亭准黑_GBK" panose="02000000000000000000" pitchFamily="2" charset="-122"/>
              <a:cs typeface="+mn-lt"/>
            </a:endParaRPr>
          </a:p>
        </p:txBody>
      </p:sp>
      <p:sp>
        <p:nvSpPr>
          <p:cNvPr id="50" name="矩形 49"/>
          <p:cNvSpPr/>
          <p:nvPr/>
        </p:nvSpPr>
        <p:spPr>
          <a:xfrm>
            <a:off x="6684780" y="5427962"/>
            <a:ext cx="5028565" cy="400110"/>
          </a:xfrm>
          <a:prstGeom prst="rect">
            <a:avLst/>
          </a:prstGeom>
        </p:spPr>
        <p:txBody>
          <a:bodyPr wrap="square">
            <a:spAutoFit/>
          </a:bodyPr>
          <a:lstStyle/>
          <a:p>
            <a:pPr algn="l"/>
            <a:r>
              <a:rPr lang="en-US" altLang="zh-CN" sz="2000" dirty="0">
                <a:solidFill>
                  <a:schemeClr val="accent1"/>
                </a:solidFill>
                <a:ea typeface="方正兰亭准黑_GBK" panose="02000000000000000000" pitchFamily="2" charset="-122"/>
                <a:cs typeface="+mn-lt"/>
                <a:sym typeface="+mn-ea"/>
              </a:rPr>
              <a:t>CE </a:t>
            </a:r>
            <a:r>
              <a:rPr lang="zh-CN" altLang="en-US" sz="2000" dirty="0">
                <a:solidFill>
                  <a:schemeClr val="accent1"/>
                </a:solidFill>
                <a:ea typeface="方正兰亭准黑_GBK" panose="02000000000000000000" pitchFamily="2" charset="-122"/>
                <a:cs typeface="+mn-lt"/>
                <a:sym typeface="+mn-ea"/>
              </a:rPr>
              <a:t>认证</a:t>
            </a:r>
          </a:p>
        </p:txBody>
      </p:sp>
      <p:sp>
        <p:nvSpPr>
          <p:cNvPr id="52" name="矩形 5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53" name="矩形 52"/>
          <p:cNvSpPr/>
          <p:nvPr/>
        </p:nvSpPr>
        <p:spPr>
          <a:xfrm>
            <a:off x="2470785" y="100330"/>
            <a:ext cx="4178935" cy="369328"/>
          </a:xfrm>
          <a:prstGeom prst="rect">
            <a:avLst/>
          </a:prstGeom>
        </p:spPr>
        <p:txBody>
          <a:bodyPr wrap="square" lIns="91436" tIns="45718" rIns="91436" bIns="45718">
            <a:spAutoFit/>
          </a:bodyPr>
          <a:lstStyle/>
          <a:p>
            <a:pPr algn="l"/>
            <a:r>
              <a:rPr lang="en-US" altLang="zh-CN" dirty="0">
                <a:solidFill>
                  <a:schemeClr val="bg1"/>
                </a:solidFill>
                <a:cs typeface="+mn-ea"/>
                <a:sym typeface="+mn-lt"/>
              </a:rPr>
              <a:t>Only for Yi Fi</a:t>
            </a:r>
          </a:p>
        </p:txBody>
      </p:sp>
      <p:pic>
        <p:nvPicPr>
          <p:cNvPr id="2" name="Picture 1" descr="A logo for a company&#10;&#10;Description automatically generated with low confidence">
            <a:extLst>
              <a:ext uri="{FF2B5EF4-FFF2-40B4-BE49-F238E27FC236}">
                <a16:creationId xmlns:a16="http://schemas.microsoft.com/office/drawing/2014/main" id="{5DBFCE74-D88B-0972-3463-7BDB6D29C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6927" y="0"/>
            <a:ext cx="2017324" cy="1482733"/>
          </a:xfrm>
          <a:prstGeom prst="rect">
            <a:avLst/>
          </a:prstGeom>
        </p:spPr>
      </p:pic>
      <p:grpSp>
        <p:nvGrpSpPr>
          <p:cNvPr id="5" name="组合 23">
            <a:extLst>
              <a:ext uri="{FF2B5EF4-FFF2-40B4-BE49-F238E27FC236}">
                <a16:creationId xmlns:a16="http://schemas.microsoft.com/office/drawing/2014/main" id="{852B18D5-DEE3-DFEC-B381-CCAE34671C68}"/>
              </a:ext>
            </a:extLst>
          </p:cNvPr>
          <p:cNvGrpSpPr/>
          <p:nvPr/>
        </p:nvGrpSpPr>
        <p:grpSpPr>
          <a:xfrm>
            <a:off x="4251388" y="4347350"/>
            <a:ext cx="2103861" cy="109703"/>
            <a:chOff x="5320178" y="1674310"/>
            <a:chExt cx="2103861" cy="109703"/>
          </a:xfrm>
        </p:grpSpPr>
        <p:cxnSp>
          <p:nvCxnSpPr>
            <p:cNvPr id="6" name="直接连接符 24">
              <a:extLst>
                <a:ext uri="{FF2B5EF4-FFF2-40B4-BE49-F238E27FC236}">
                  <a16:creationId xmlns:a16="http://schemas.microsoft.com/office/drawing/2014/main" id="{AEB63223-715A-E8C6-3818-21B265C182B1}"/>
                </a:ext>
              </a:extLst>
            </p:cNvPr>
            <p:cNvCxnSpPr/>
            <p:nvPr/>
          </p:nvCxnSpPr>
          <p:spPr>
            <a:xfrm>
              <a:off x="5320178" y="1718973"/>
              <a:ext cx="1987402" cy="0"/>
            </a:xfrm>
            <a:prstGeom prst="line">
              <a:avLst/>
            </a:prstGeom>
            <a:noFill/>
            <a:ln w="19050" cap="flat" cmpd="sng" algn="ctr">
              <a:solidFill>
                <a:schemeClr val="accent1"/>
              </a:solidFill>
              <a:prstDash val="sysDot"/>
              <a:miter lim="800000"/>
            </a:ln>
            <a:effectLst/>
          </p:spPr>
        </p:cxnSp>
        <p:sp>
          <p:nvSpPr>
            <p:cNvPr id="11" name="椭圆 25">
              <a:extLst>
                <a:ext uri="{FF2B5EF4-FFF2-40B4-BE49-F238E27FC236}">
                  <a16:creationId xmlns:a16="http://schemas.microsoft.com/office/drawing/2014/main" id="{4592689F-E406-A8FB-5CC2-58D3352BF686}"/>
                </a:ext>
              </a:extLst>
            </p:cNvPr>
            <p:cNvSpPr/>
            <p:nvPr/>
          </p:nvSpPr>
          <p:spPr>
            <a:xfrm>
              <a:off x="7314336" y="1674310"/>
              <a:ext cx="109703" cy="109703"/>
            </a:xfrm>
            <a:prstGeom prst="ellipse">
              <a:avLst/>
            </a:prstGeom>
            <a:solidFill>
              <a:schemeClr val="bg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4">
            <a:extLst>
              <a:ext uri="{FF2B5EF4-FFF2-40B4-BE49-F238E27FC236}">
                <a16:creationId xmlns:a16="http://schemas.microsoft.com/office/drawing/2014/main" id="{49AF71EB-CD35-0589-E71B-20F55858AFF4}"/>
              </a:ext>
            </a:extLst>
          </p:cNvPr>
          <p:cNvGrpSpPr/>
          <p:nvPr/>
        </p:nvGrpSpPr>
        <p:grpSpPr>
          <a:xfrm>
            <a:off x="2317825" y="5316029"/>
            <a:ext cx="819955" cy="726710"/>
            <a:chOff x="3295850" y="2263220"/>
            <a:chExt cx="2643765" cy="2343151"/>
          </a:xfrm>
        </p:grpSpPr>
        <p:sp>
          <p:nvSpPr>
            <p:cNvPr id="13" name="Freeform 5">
              <a:extLst>
                <a:ext uri="{FF2B5EF4-FFF2-40B4-BE49-F238E27FC236}">
                  <a16:creationId xmlns:a16="http://schemas.microsoft.com/office/drawing/2014/main" id="{568596C4-A267-5CAE-907A-27FC06A3CD1C}"/>
                </a:ext>
              </a:extLst>
            </p:cNvPr>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4" name="Freeform 5">
              <a:extLst>
                <a:ext uri="{FF2B5EF4-FFF2-40B4-BE49-F238E27FC236}">
                  <a16:creationId xmlns:a16="http://schemas.microsoft.com/office/drawing/2014/main" id="{A56F1742-B5EB-B7E8-AB80-7E405C24CE0D}"/>
                </a:ext>
              </a:extLst>
            </p:cNvPr>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sp>
        <p:nvSpPr>
          <p:cNvPr id="35" name="文本框 18">
            <a:extLst>
              <a:ext uri="{FF2B5EF4-FFF2-40B4-BE49-F238E27FC236}">
                <a16:creationId xmlns:a16="http://schemas.microsoft.com/office/drawing/2014/main" id="{252D54E7-CCAF-B999-233C-B4C125EE06B2}"/>
              </a:ext>
            </a:extLst>
          </p:cNvPr>
          <p:cNvSpPr txBox="1"/>
          <p:nvPr/>
        </p:nvSpPr>
        <p:spPr>
          <a:xfrm>
            <a:off x="2288901" y="5427962"/>
            <a:ext cx="876300" cy="52197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kern="0" noProof="0" dirty="0">
                <a:solidFill>
                  <a:schemeClr val="accent2"/>
                </a:solidFill>
                <a:latin typeface="Impact" panose="020B0806030902050204" pitchFamily="34" charset="0"/>
              </a:rPr>
              <a:t>4</a:t>
            </a:r>
            <a:endParaRPr kumimoji="0" lang="en-US" altLang="zh-CN" sz="2800" b="0" i="0" u="none" strike="noStrike" kern="0" cap="none" spc="0" normalizeH="0" baseline="0" noProof="0" dirty="0">
              <a:ln>
                <a:noFill/>
              </a:ln>
              <a:solidFill>
                <a:schemeClr val="accent2"/>
              </a:solidFill>
              <a:effectLst/>
              <a:uLnTx/>
              <a:uFillTx/>
              <a:latin typeface="Impact" panose="020B0806030902050204" pitchFamily="34" charset="0"/>
            </a:endParaRPr>
          </a:p>
        </p:txBody>
      </p:sp>
      <p:sp>
        <p:nvSpPr>
          <p:cNvPr id="36" name="矩形 45">
            <a:extLst>
              <a:ext uri="{FF2B5EF4-FFF2-40B4-BE49-F238E27FC236}">
                <a16:creationId xmlns:a16="http://schemas.microsoft.com/office/drawing/2014/main" id="{868E3598-E09C-1173-2E4C-2634DD8E279C}"/>
              </a:ext>
            </a:extLst>
          </p:cNvPr>
          <p:cNvSpPr/>
          <p:nvPr/>
        </p:nvSpPr>
        <p:spPr>
          <a:xfrm>
            <a:off x="6497651" y="4161825"/>
            <a:ext cx="4410710" cy="460375"/>
          </a:xfrm>
          <a:prstGeom prst="rect">
            <a:avLst/>
          </a:prstGeom>
        </p:spPr>
        <p:txBody>
          <a:bodyPr wrap="square">
            <a:spAutoFit/>
          </a:bodyPr>
          <a:lstStyle/>
          <a:p>
            <a:r>
              <a:rPr lang="zh-CN" altLang="en-US" sz="2400" dirty="0">
                <a:solidFill>
                  <a:schemeClr val="accent1"/>
                </a:solidFill>
                <a:ea typeface="方正兰亭准黑_GBK" panose="02000000000000000000" pitchFamily="2" charset="-122"/>
                <a:cs typeface="+mn-lt"/>
              </a:rPr>
              <a:t>发货 </a:t>
            </a:r>
            <a:endParaRPr lang="en-US" altLang="zh-CN" sz="2000" dirty="0">
              <a:solidFill>
                <a:schemeClr val="accent1"/>
              </a:solidFill>
              <a:ea typeface="方正兰亭准黑_GBK" panose="02000000000000000000" pitchFamily="2" charset="-122"/>
              <a:cs typeface="+mn-lt"/>
            </a:endParaRPr>
          </a:p>
        </p:txBody>
      </p:sp>
    </p:spTree>
    <p:extLst>
      <p:ext uri="{BB962C8B-B14F-4D97-AF65-F5344CB8AC3E}">
        <p14:creationId xmlns:p14="http://schemas.microsoft.com/office/powerpoint/2010/main" val="4228490328"/>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70000" fill="hold" grpId="0" nodeType="afterEffect" p14:presetBounceEnd="4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500"/>
                                </p:stCondLst>
                                <p:childTnLst>
                                  <p:par>
                                    <p:cTn id="16" presetID="2" presetClass="entr" presetSubtype="8" accel="76000" fill="hold" nodeType="afterEffect" p14:presetBounceEnd="50000">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14:bounceEnd="50000">
                                          <p:cBhvr additive="base">
                                            <p:cTn id="18" dur="5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 presetClass="entr" presetSubtype="8" accel="76000" fill="hold" nodeType="afterEffect" p14:presetBounceEnd="50000">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14:bounceEnd="50000">
                                          <p:cBhvr additive="base">
                                            <p:cTn id="31" dur="5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16" presetClass="entr" presetSubtype="37"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Vertical)">
                                          <p:cBhvr>
                                            <p:cTn id="36" dur="500"/>
                                            <p:tgtEl>
                                              <p:spTgt spid="23"/>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4500"/>
                                </p:stCondLst>
                                <p:childTnLst>
                                  <p:par>
                                    <p:cTn id="42" presetID="2" presetClass="entr" presetSubtype="8" accel="76000" fill="hold" nodeType="afterEffect" p14:presetBounceEnd="50000">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14:bounceEnd="50000">
                                          <p:cBhvr additive="base">
                                            <p:cTn id="44" dur="5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45" dur="500" fill="hold"/>
                                            <p:tgtEl>
                                              <p:spTgt spid="27"/>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16" presetClass="entr" presetSubtype="37"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arn(outVertical)">
                                          <p:cBhvr>
                                            <p:cTn id="49" dur="500"/>
                                            <p:tgtEl>
                                              <p:spTgt spid="30"/>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par>
                              <p:cTn id="58" fill="hold">
                                <p:stCondLst>
                                  <p:cond delay="6500"/>
                                </p:stCondLst>
                                <p:childTnLst>
                                  <p:par>
                                    <p:cTn id="59" presetID="2" presetClass="entr" presetSubtype="8" accel="76000" fill="hold" nodeType="afterEffect" p14:presetBounceEnd="50000">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14:bounceEnd="50000">
                                          <p:cBhvr additive="base">
                                            <p:cTn id="61" dur="5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12"/>
                                            </p:tgtEl>
                                            <p:attrNameLst>
                                              <p:attrName>ppt_y</p:attrName>
                                            </p:attrNameLst>
                                          </p:cBhvr>
                                          <p:tavLst>
                                            <p:tav tm="0">
                                              <p:val>
                                                <p:strVal val="#ppt_y"/>
                                              </p:val>
                                            </p:tav>
                                            <p:tav tm="100000">
                                              <p:val>
                                                <p:strVal val="#ppt_y"/>
                                              </p:val>
                                            </p:tav>
                                          </p:tavLst>
                                        </p:anim>
                                      </p:childTnLst>
                                    </p:cTn>
                                  </p:par>
                                </p:childTnLst>
                              </p:cTn>
                            </p:par>
                            <p:par>
                              <p:cTn id="63" fill="hold">
                                <p:stCondLst>
                                  <p:cond delay="7000"/>
                                </p:stCondLst>
                                <p:childTnLst>
                                  <p:par>
                                    <p:cTn id="64" presetID="16" presetClass="entr" presetSubtype="37"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arn(outVertical)">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3" grpId="0"/>
          <p:bldP spid="30" grpId="0"/>
          <p:bldP spid="38"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7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500"/>
                                </p:stCondLst>
                                <p:childTnLst>
                                  <p:par>
                                    <p:cTn id="16" presetID="2" presetClass="entr" presetSubtype="8" accel="7600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0-#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 presetClass="entr" presetSubtype="8" accel="7600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16" presetClass="entr" presetSubtype="37"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Vertical)">
                                          <p:cBhvr>
                                            <p:cTn id="36" dur="500"/>
                                            <p:tgtEl>
                                              <p:spTgt spid="23"/>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4500"/>
                                </p:stCondLst>
                                <p:childTnLst>
                                  <p:par>
                                    <p:cTn id="42" presetID="2" presetClass="entr" presetSubtype="8" accel="7600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0-#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16" presetClass="entr" presetSubtype="37"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arn(outVertical)">
                                          <p:cBhvr>
                                            <p:cTn id="49" dur="500"/>
                                            <p:tgtEl>
                                              <p:spTgt spid="30"/>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par>
                              <p:cTn id="58" fill="hold">
                                <p:stCondLst>
                                  <p:cond delay="6500"/>
                                </p:stCondLst>
                                <p:childTnLst>
                                  <p:par>
                                    <p:cTn id="59" presetID="2" presetClass="entr" presetSubtype="8" accel="7600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0-#ppt_w/2"/>
                                              </p:val>
                                            </p:tav>
                                            <p:tav tm="100000">
                                              <p:val>
                                                <p:strVal val="#ppt_x"/>
                                              </p:val>
                                            </p:tav>
                                          </p:tavLst>
                                        </p:anim>
                                        <p:anim calcmode="lin" valueType="num">
                                          <p:cBhvr additive="base">
                                            <p:cTn id="62" dur="500" fill="hold"/>
                                            <p:tgtEl>
                                              <p:spTgt spid="12"/>
                                            </p:tgtEl>
                                            <p:attrNameLst>
                                              <p:attrName>ppt_y</p:attrName>
                                            </p:attrNameLst>
                                          </p:cBhvr>
                                          <p:tavLst>
                                            <p:tav tm="0">
                                              <p:val>
                                                <p:strVal val="#ppt_y"/>
                                              </p:val>
                                            </p:tav>
                                            <p:tav tm="100000">
                                              <p:val>
                                                <p:strVal val="#ppt_y"/>
                                              </p:val>
                                            </p:tav>
                                          </p:tavLst>
                                        </p:anim>
                                      </p:childTnLst>
                                    </p:cTn>
                                  </p:par>
                                </p:childTnLst>
                              </p:cTn>
                            </p:par>
                            <p:par>
                              <p:cTn id="63" fill="hold">
                                <p:stCondLst>
                                  <p:cond delay="7000"/>
                                </p:stCondLst>
                                <p:childTnLst>
                                  <p:par>
                                    <p:cTn id="64" presetID="16" presetClass="entr" presetSubtype="37"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arn(outVertical)">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3" grpId="0"/>
          <p:bldP spid="30" grpId="0"/>
          <p:bldP spid="38" grpId="0"/>
          <p:bldP spid="3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600" dirty="0">
                <a:cs typeface="+mn-ea"/>
                <a:sym typeface="+mn-lt"/>
              </a:rPr>
              <a:t>6.1</a:t>
            </a:r>
            <a:endParaRPr lang="zh-CN" altLang="en-US" sz="1600" dirty="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endParaRPr lang="en-US" altLang="zh-CN" dirty="0">
              <a:solidFill>
                <a:schemeClr val="bg1"/>
              </a:solidFill>
              <a:latin typeface="Arial" panose="020B0604020202020204" pitchFamily="34" charset="0"/>
              <a:sym typeface="Arial" panose="020B0604020202020204" pitchFamily="34" charset="0"/>
            </a:endParaRPr>
          </a:p>
          <a:p>
            <a:pPr algn="ctr"/>
            <a:endParaRPr lang="en-US" altLang="zh-CN" dirty="0">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620957" cy="661784"/>
          </a:xfrm>
          <a:prstGeom prst="rect">
            <a:avLst/>
          </a:prstGeom>
        </p:spPr>
        <p:txBody>
          <a:bodyPr wrap="none">
            <a:spAutoFit/>
          </a:bodyPr>
          <a:lstStyle/>
          <a:p>
            <a:pPr>
              <a:lnSpc>
                <a:spcPct val="150000"/>
              </a:lnSpc>
            </a:pPr>
            <a:r>
              <a:rPr lang="zh-CN" altLang="en-US" sz="2800" dirty="0">
                <a:solidFill>
                  <a:srgbClr val="157E9F"/>
                </a:solidFill>
                <a:cs typeface="+mn-ea"/>
                <a:sym typeface="+mn-lt"/>
              </a:rPr>
              <a:t>公司办理</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altLang="en-DE" sz="2000" dirty="0">
                  <a:solidFill>
                    <a:schemeClr val="bg1"/>
                  </a:solidFill>
                  <a:sym typeface="+mn-ea"/>
                </a:rPr>
                <a:t>公司办理流程</a:t>
              </a:r>
              <a:endParaRPr sz="1800" b="1" dirty="0">
                <a:solidFill>
                  <a:schemeClr val="bg1"/>
                </a:solidFill>
                <a:sym typeface="+mn-ea"/>
              </a:endParaRPr>
            </a:p>
          </p:txBody>
        </p:sp>
      </p:grpSp>
      <p:sp>
        <p:nvSpPr>
          <p:cNvPr id="66" name="文本4"/>
          <p:cNvSpPr>
            <a:spLocks noChangeArrowheads="1"/>
          </p:cNvSpPr>
          <p:nvPr/>
        </p:nvSpPr>
        <p:spPr bwMode="auto">
          <a:xfrm>
            <a:off x="4288790" y="4109517"/>
            <a:ext cx="65500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0"/>
              </a:spcBef>
              <a:spcAft>
                <a:spcPct val="0"/>
              </a:spcAft>
              <a:defRPr/>
            </a:pPr>
            <a:r>
              <a:rPr lang="en-GB" sz="1860" dirty="0" err="1">
                <a:solidFill>
                  <a:schemeClr val="accent6"/>
                </a:solidFill>
                <a:sym typeface="+mn-ea"/>
              </a:rPr>
              <a:t>审核</a:t>
            </a:r>
            <a:endParaRPr lang="en-GB" sz="1860" dirty="0">
              <a:solidFill>
                <a:schemeClr val="accent6"/>
              </a:solidFill>
              <a:sym typeface="+mn-ea"/>
            </a:endParaRPr>
          </a:p>
        </p:txBody>
      </p:sp>
      <p:sp>
        <p:nvSpPr>
          <p:cNvPr id="67" name="文本3"/>
          <p:cNvSpPr>
            <a:spLocks noChangeArrowheads="1"/>
          </p:cNvSpPr>
          <p:nvPr/>
        </p:nvSpPr>
        <p:spPr bwMode="auto">
          <a:xfrm>
            <a:off x="4528185" y="3178925"/>
            <a:ext cx="64611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商业银行开户</a:t>
            </a:r>
            <a:r>
              <a:rPr lang="zh-CN" altLang="en-US" sz="1860" dirty="0">
                <a:solidFill>
                  <a:srgbClr val="1765C1"/>
                </a:solidFill>
                <a:sym typeface="微软雅黑 Light" panose="020B0502040204020203" charset="-122"/>
              </a:rPr>
              <a:t>以及注册资金准备</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2207375"/>
            <a:ext cx="6663182"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60" b="1" dirty="0">
                <a:solidFill>
                  <a:schemeClr val="accent6"/>
                </a:solidFill>
                <a:sym typeface="+mn-ea"/>
              </a:rPr>
              <a:t>当地公证人以及认证翻译机构</a:t>
            </a:r>
          </a:p>
        </p:txBody>
      </p:sp>
      <p:sp>
        <p:nvSpPr>
          <p:cNvPr id="69" name="文本1"/>
          <p:cNvSpPr>
            <a:spLocks noChangeArrowheads="1"/>
          </p:cNvSpPr>
          <p:nvPr/>
        </p:nvSpPr>
        <p:spPr bwMode="auto">
          <a:xfrm>
            <a:off x="3772535" y="1440930"/>
            <a:ext cx="71837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公司选址</a:t>
            </a:r>
            <a:endParaRPr lang="en-GB" altLang="zh-CN" sz="1860" dirty="0">
              <a:solidFill>
                <a:srgbClr val="1765C1"/>
              </a:solidFill>
              <a:sym typeface="微软雅黑 Light" panose="020B0502040204020203" charset="-122"/>
            </a:endParaRP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10" name="文本3">
            <a:extLst>
              <a:ext uri="{FF2B5EF4-FFF2-40B4-BE49-F238E27FC236}">
                <a16:creationId xmlns:a16="http://schemas.microsoft.com/office/drawing/2014/main" id="{5C680C43-BDE6-6265-9472-3BD80988DD89}"/>
              </a:ext>
            </a:extLst>
          </p:cNvPr>
          <p:cNvSpPr>
            <a:spLocks noChangeArrowheads="1"/>
          </p:cNvSpPr>
          <p:nvPr/>
        </p:nvSpPr>
        <p:spPr bwMode="auto">
          <a:xfrm>
            <a:off x="3816645" y="4987617"/>
            <a:ext cx="71561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60" b="1" dirty="0">
                <a:solidFill>
                  <a:schemeClr val="accent6"/>
                </a:solidFill>
                <a:sym typeface="+mn-ea"/>
              </a:rPr>
              <a:t>完成注册</a:t>
            </a:r>
          </a:p>
        </p:txBody>
      </p:sp>
      <p:grpSp>
        <p:nvGrpSpPr>
          <p:cNvPr id="11" name="圆圈4">
            <a:extLst>
              <a:ext uri="{FF2B5EF4-FFF2-40B4-BE49-F238E27FC236}">
                <a16:creationId xmlns:a16="http://schemas.microsoft.com/office/drawing/2014/main" id="{8A67AA57-F6AB-B817-4609-D869D6CCED49}"/>
              </a:ext>
            </a:extLst>
          </p:cNvPr>
          <p:cNvGrpSpPr/>
          <p:nvPr/>
        </p:nvGrpSpPr>
        <p:grpSpPr bwMode="auto">
          <a:xfrm>
            <a:off x="3349862" y="4630721"/>
            <a:ext cx="402167" cy="402167"/>
            <a:chOff x="0" y="0"/>
            <a:chExt cx="262" cy="262"/>
          </a:xfrm>
          <a:solidFill>
            <a:schemeClr val="accent1"/>
          </a:solidFill>
        </p:grpSpPr>
        <p:sp>
          <p:nvSpPr>
            <p:cNvPr id="12" name="Oval 34">
              <a:extLst>
                <a:ext uri="{FF2B5EF4-FFF2-40B4-BE49-F238E27FC236}">
                  <a16:creationId xmlns:a16="http://schemas.microsoft.com/office/drawing/2014/main" id="{3CD5C1A4-1A90-F5B7-BF54-6D23231B88C9}"/>
                </a:ext>
              </a:extLst>
            </p:cNvPr>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13" name="Oval 35">
              <a:extLst>
                <a:ext uri="{FF2B5EF4-FFF2-40B4-BE49-F238E27FC236}">
                  <a16:creationId xmlns:a16="http://schemas.microsoft.com/office/drawing/2014/main" id="{E97B0C33-8CEE-AB52-DDDA-FF0E4088368D}"/>
                </a:ext>
              </a:extLst>
            </p:cNvPr>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pic>
        <p:nvPicPr>
          <p:cNvPr id="8" name="Picture 7" descr="A logo for a company&#10;&#10;Description automatically generated with low confidence">
            <a:extLst>
              <a:ext uri="{FF2B5EF4-FFF2-40B4-BE49-F238E27FC236}">
                <a16:creationId xmlns:a16="http://schemas.microsoft.com/office/drawing/2014/main" id="{BBCE1DD6-C9CF-4BFF-C0A2-AD952C904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320" y="-6901"/>
            <a:ext cx="2017324" cy="1482733"/>
          </a:xfrm>
          <a:prstGeom prst="rect">
            <a:avLst/>
          </a:prstGeom>
        </p:spPr>
      </p:pic>
    </p:spTree>
    <p:extLst>
      <p:ext uri="{BB962C8B-B14F-4D97-AF65-F5344CB8AC3E}">
        <p14:creationId xmlns:p14="http://schemas.microsoft.com/office/powerpoint/2010/main" val="258538027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strVal val="#ppt_x"/>
                                          </p:val>
                                        </p:tav>
                                        <p:tav tm="100000">
                                          <p:val>
                                            <p:strVal val="#ppt_x"/>
                                          </p:val>
                                        </p:tav>
                                      </p:tavLst>
                                    </p:anim>
                                    <p:anim calcmode="lin" valueType="num">
                                      <p:cBhvr>
                                        <p:cTn id="55" dur="500" fill="hold"/>
                                        <p:tgtEl>
                                          <p:spTgt spid="88"/>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P spid="10"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715" y="3810"/>
            <a:ext cx="6682105" cy="48450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1</a:t>
            </a:r>
            <a:endParaRPr lang="zh-CN" altLang="en-US" sz="3600">
              <a:cs typeface="+mn-ea"/>
              <a:sym typeface="+mn-lt"/>
            </a:endParaRPr>
          </a:p>
        </p:txBody>
      </p:sp>
      <p:sp>
        <p:nvSpPr>
          <p:cNvPr id="4" name="矩形 3"/>
          <p:cNvSpPr/>
          <p:nvPr/>
        </p:nvSpPr>
        <p:spPr>
          <a:xfrm>
            <a:off x="2521920" y="58348"/>
            <a:ext cx="2386330" cy="367030"/>
          </a:xfrm>
          <a:prstGeom prst="rect">
            <a:avLst/>
          </a:prstGeom>
        </p:spPr>
        <p:txBody>
          <a:bodyPr wrap="none" lIns="91436" tIns="45718" rIns="91436" bIns="45718">
            <a:spAutoFit/>
          </a:bodyPr>
          <a:lstStyle/>
          <a:p>
            <a:pPr algn="ctr"/>
            <a:r>
              <a:rPr lang="en-US" altLang="zh-CN">
                <a:solidFill>
                  <a:schemeClr val="bg1"/>
                </a:solidFill>
                <a:cs typeface="+mn-ea"/>
                <a:sym typeface="+mn-lt"/>
              </a:rPr>
              <a:t>COMPANY HISTORY</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发展历程</a:t>
            </a:r>
            <a:endParaRPr lang="en-US" altLang="zh-CN" sz="2800">
              <a:solidFill>
                <a:schemeClr val="tx1">
                  <a:lumMod val="65000"/>
                  <a:lumOff val="35000"/>
                </a:schemeClr>
              </a:solidFill>
              <a:cs typeface="+mn-ea"/>
              <a:sym typeface="+mn-lt"/>
            </a:endParaRPr>
          </a:p>
        </p:txBody>
      </p:sp>
      <p:sp>
        <p:nvSpPr>
          <p:cNvPr id="8" name="原创设计师QQ598969553      _1"/>
          <p:cNvSpPr/>
          <p:nvPr/>
        </p:nvSpPr>
        <p:spPr bwMode="auto">
          <a:xfrm>
            <a:off x="1516380" y="2286000"/>
            <a:ext cx="1175385" cy="122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坤尧在</a:t>
            </a:r>
            <a:r>
              <a:rPr sz="1200" b="1"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中国苏州</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成立</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1600">
                <a:solidFill>
                  <a:srgbClr val="595959"/>
                </a:solidFill>
                <a:latin typeface="+mj-lt"/>
                <a:ea typeface="+mj-ea"/>
                <a:cs typeface="+mj-cs"/>
                <a:sym typeface="Arial" panose="020B0604020202020204"/>
              </a:defRPr>
            </a:pP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Kunyao was established in Suzhou, China</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endParaRPr sz="1200" dirty="0">
              <a:latin typeface="Arial Black" panose="020B0A04020102020204"/>
              <a:ea typeface="Arial Black" panose="020B0A04020102020204"/>
              <a:cs typeface="Arial Black" panose="020B0A04020102020204"/>
              <a:sym typeface="Arial Black" panose="020B0A04020102020204"/>
            </a:endParaRPr>
          </a:p>
          <a:p>
            <a:pPr fontAlgn="base">
              <a:lnSpc>
                <a:spcPct val="125000"/>
              </a:lnSpc>
              <a:spcBef>
                <a:spcPct val="0"/>
              </a:spcBef>
              <a:spcAft>
                <a:spcPct val="0"/>
              </a:spcAft>
            </a:pP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9" name="原创设计师QQ598969553      _2"/>
          <p:cNvSpPr/>
          <p:nvPr/>
        </p:nvSpPr>
        <p:spPr>
          <a:xfrm>
            <a:off x="1" y="3888512"/>
            <a:ext cx="12189796" cy="744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160" tIns="69080" rIns="138160" bIns="69080" rtlCol="0" anchor="ctr"/>
          <a:lstStyle/>
          <a:p>
            <a:pPr algn="ctr"/>
            <a:endParaRPr lang="zh-CN" altLang="en-US">
              <a:ea typeface="微软雅黑" panose="020B0503020204020204" pitchFamily="34" charset="-122"/>
            </a:endParaRPr>
          </a:p>
        </p:txBody>
      </p:sp>
      <p:sp>
        <p:nvSpPr>
          <p:cNvPr id="10" name="原创设计师QQ598969553      _3"/>
          <p:cNvSpPr/>
          <p:nvPr>
            <p:custDataLst>
              <p:tags r:id="rId1"/>
            </p:custDataLst>
          </p:nvPr>
        </p:nvSpPr>
        <p:spPr>
          <a:xfrm flipV="1">
            <a:off x="1087994" y="37829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1" name="原创设计师QQ598969553      _4"/>
          <p:cNvCxnSpPr/>
          <p:nvPr/>
        </p:nvCxnSpPr>
        <p:spPr>
          <a:xfrm flipV="1">
            <a:off x="1224921" y="1897495"/>
            <a:ext cx="0" cy="188547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2" name="原创设计师QQ598969553      _5"/>
          <p:cNvGrpSpPr/>
          <p:nvPr/>
        </p:nvGrpSpPr>
        <p:grpSpPr>
          <a:xfrm>
            <a:off x="841840" y="1540880"/>
            <a:ext cx="788035" cy="745200"/>
            <a:chOff x="4508674" y="2118116"/>
            <a:chExt cx="2265299"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p:cNvSpPr/>
              <p:nvPr/>
            </p:nvSpPr>
            <p:spPr>
              <a:xfrm>
                <a:off x="1719372" y="1327298"/>
                <a:ext cx="1800200" cy="1800200"/>
              </a:xfrm>
              <a:prstGeom prst="ellipse">
                <a:avLst/>
              </a:prstGeom>
              <a:solidFill>
                <a:schemeClr val="accent1"/>
              </a:solidFill>
              <a:ln w="28575" cap="flat">
                <a:solidFill>
                  <a:schemeClr val="accent1"/>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14" name="TextBox 58"/>
            <p:cNvSpPr txBox="1"/>
            <p:nvPr/>
          </p:nvSpPr>
          <p:spPr>
            <a:xfrm>
              <a:off x="4709466" y="2927669"/>
              <a:ext cx="2064507"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2013.09</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17" name="原创设计师QQ598969553      _6"/>
          <p:cNvSpPr/>
          <p:nvPr/>
        </p:nvSpPr>
        <p:spPr bwMode="auto">
          <a:xfrm>
            <a:off x="2277110" y="4133215"/>
            <a:ext cx="1131570" cy="217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60000"/>
              </a:lnSpc>
              <a:defRPr sz="1600">
                <a:solidFill>
                  <a:srgbClr val="595959"/>
                </a:solidFill>
                <a:latin typeface="+mj-lt"/>
                <a:ea typeface="+mj-ea"/>
                <a:cs typeface="+mj-cs"/>
                <a:sym typeface="Arial" panose="020B0604020202020204"/>
              </a:defRPr>
            </a:pP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坤尧签订了</a:t>
            </a:r>
            <a:r>
              <a:rPr sz="1200" b="1"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第一单合同</a:t>
            </a:r>
            <a:endParaRPr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60000"/>
              </a:lnSpc>
            </a:pPr>
            <a:r>
              <a:rPr lang="de-DE" altLang="zh-CN" sz="1200" dirty="0" err="1">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Received</a:t>
            </a:r>
            <a:r>
              <a:rPr lang="de-DE"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 the f</a:t>
            </a:r>
            <a:r>
              <a:rPr lang="zh-CN" altLang="de-DE"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irst </a:t>
            </a:r>
            <a:r>
              <a:rPr lang="en-US"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sales contract</a:t>
            </a:r>
            <a:endParaRPr lang="zh-CN" altLang="de-DE"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60000"/>
              </a:lnSpc>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8" name="原创设计师QQ598969553      _7"/>
          <p:cNvSpPr/>
          <p:nvPr>
            <p:custDataLst>
              <p:tags r:id="rId2"/>
            </p:custDataLst>
          </p:nvPr>
        </p:nvSpPr>
        <p:spPr>
          <a:xfrm flipV="1">
            <a:off x="1701454" y="37829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9" name="原创设计师QQ598969553      _8"/>
          <p:cNvCxnSpPr/>
          <p:nvPr/>
        </p:nvCxnSpPr>
        <p:spPr>
          <a:xfrm flipH="1">
            <a:off x="1837055" y="4059555"/>
            <a:ext cx="2540" cy="39306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20" name="原创设计师QQ598969553      _9"/>
          <p:cNvGrpSpPr/>
          <p:nvPr/>
        </p:nvGrpSpPr>
        <p:grpSpPr>
          <a:xfrm>
            <a:off x="1443990" y="4384040"/>
            <a:ext cx="876935" cy="745490"/>
            <a:chOff x="4508674" y="2118116"/>
            <a:chExt cx="2452952" cy="2204282"/>
          </a:xfrm>
        </p:grpSpPr>
        <p:grpSp>
          <p:nvGrpSpPr>
            <p:cNvPr id="21" name="组合 20"/>
            <p:cNvGrpSpPr/>
            <p:nvPr/>
          </p:nvGrpSpPr>
          <p:grpSpPr>
            <a:xfrm>
              <a:off x="4508674" y="2118116"/>
              <a:ext cx="2204282" cy="2204282"/>
              <a:chOff x="1517331" y="1125257"/>
              <a:chExt cx="2204282" cy="2204282"/>
            </a:xfrm>
          </p:grpSpPr>
          <p:sp>
            <p:nvSpPr>
              <p:cNvPr id="23" name="椭圆 2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4" name="椭圆 23"/>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22" name="TextBox 68"/>
            <p:cNvSpPr txBox="1"/>
            <p:nvPr/>
          </p:nvSpPr>
          <p:spPr>
            <a:xfrm>
              <a:off x="4711162" y="2856006"/>
              <a:ext cx="2250464" cy="724747"/>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2013.10</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25" name="原创设计师QQ598969553      _10"/>
          <p:cNvSpPr/>
          <p:nvPr/>
        </p:nvSpPr>
        <p:spPr bwMode="auto">
          <a:xfrm>
            <a:off x="3465195" y="1967865"/>
            <a:ext cx="1158875" cy="162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拿到了第一个超过</a:t>
            </a:r>
            <a:r>
              <a:rPr lang="zh-CN" sz="12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100万</a:t>
            </a:r>
            <a:r>
              <a:rPr 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的订单 ！</a:t>
            </a:r>
          </a:p>
          <a:p>
            <a:pPr>
              <a:lnSpc>
                <a:spcPct val="150000"/>
              </a:lnSpc>
              <a:defRPr sz="1600">
                <a:solidFill>
                  <a:srgbClr val="595959"/>
                </a:solidFill>
                <a:latin typeface="+mj-lt"/>
                <a:ea typeface="+mj-ea"/>
                <a:cs typeface="+mj-cs"/>
                <a:sym typeface="Arial" panose="020B0604020202020204"/>
              </a:defRPr>
            </a:pPr>
            <a:r>
              <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First</a:t>
            </a:r>
            <a:r>
              <a:rPr lang="en-US"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 single</a:t>
            </a:r>
            <a:r>
              <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 </a:t>
            </a:r>
            <a:r>
              <a:rPr lang="en-US"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sales contract</a:t>
            </a:r>
            <a:r>
              <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 &gt;2 million RMB</a:t>
            </a:r>
            <a:endPar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endParaRPr sz="1200" dirty="0">
              <a:latin typeface="Arial Black" panose="020B0A04020102020204"/>
              <a:ea typeface="Arial Black" panose="020B0A04020102020204"/>
              <a:cs typeface="Arial Black" panose="020B0A04020102020204"/>
              <a:sym typeface="Arial Black" panose="020B0A04020102020204"/>
            </a:endParaRPr>
          </a:p>
          <a:p>
            <a:pPr fontAlgn="base">
              <a:lnSpc>
                <a:spcPct val="125000"/>
              </a:lnSpc>
              <a:spcBef>
                <a:spcPct val="0"/>
              </a:spcBef>
              <a:spcAft>
                <a:spcPct val="0"/>
              </a:spcAft>
            </a:pP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6" name="原创设计师QQ598969553      _11"/>
          <p:cNvSpPr/>
          <p:nvPr>
            <p:custDataLst>
              <p:tags r:id="rId3"/>
            </p:custDataLst>
          </p:nvPr>
        </p:nvSpPr>
        <p:spPr>
          <a:xfrm flipV="1">
            <a:off x="3226653" y="375122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27" name="原创设计师QQ598969553      _12"/>
          <p:cNvCxnSpPr>
            <a:cxnSpLocks/>
            <a:stCxn id="26" idx="4"/>
          </p:cNvCxnSpPr>
          <p:nvPr/>
        </p:nvCxnSpPr>
        <p:spPr>
          <a:xfrm flipV="1">
            <a:off x="3363595" y="1608455"/>
            <a:ext cx="0" cy="214249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28" name="原创设计师QQ598969553      _13"/>
          <p:cNvGrpSpPr/>
          <p:nvPr/>
        </p:nvGrpSpPr>
        <p:grpSpPr>
          <a:xfrm>
            <a:off x="2980498" y="931519"/>
            <a:ext cx="766809" cy="745200"/>
            <a:chOff x="4508674" y="2118116"/>
            <a:chExt cx="2204282" cy="2204282"/>
          </a:xfrm>
        </p:grpSpPr>
        <p:grpSp>
          <p:nvGrpSpPr>
            <p:cNvPr id="29" name="组合 28"/>
            <p:cNvGrpSpPr/>
            <p:nvPr/>
          </p:nvGrpSpPr>
          <p:grpSpPr>
            <a:xfrm>
              <a:off x="4508674" y="2118116"/>
              <a:ext cx="2204282" cy="2204282"/>
              <a:chOff x="1517331" y="1125257"/>
              <a:chExt cx="2204282" cy="2204282"/>
            </a:xfrm>
          </p:grpSpPr>
          <p:sp>
            <p:nvSpPr>
              <p:cNvPr id="31" name="椭圆 3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2" name="椭圆 31"/>
              <p:cNvSpPr/>
              <p:nvPr/>
            </p:nvSpPr>
            <p:spPr>
              <a:xfrm>
                <a:off x="1719372" y="1327298"/>
                <a:ext cx="1800200" cy="1800200"/>
              </a:xfrm>
              <a:prstGeom prst="ellipse">
                <a:avLst/>
              </a:prstGeom>
              <a:solidFill>
                <a:schemeClr val="accent1"/>
              </a:solidFill>
              <a:ln w="28575" cap="flat">
                <a:solidFill>
                  <a:schemeClr val="accent1"/>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30" name="TextBox 78"/>
            <p:cNvSpPr txBox="1"/>
            <p:nvPr/>
          </p:nvSpPr>
          <p:spPr>
            <a:xfrm>
              <a:off x="4705816" y="2858171"/>
              <a:ext cx="2006094"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2015.04</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33" name="原创设计师QQ598969553      _14"/>
          <p:cNvSpPr/>
          <p:nvPr/>
        </p:nvSpPr>
        <p:spPr bwMode="auto">
          <a:xfrm>
            <a:off x="4543425" y="4146550"/>
            <a:ext cx="1343660" cy="22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lang="zh-CN" altLang="en-US"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在</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荷</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兰注册欧洲分公司</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600">
                <a:solidFill>
                  <a:srgbClr val="595959"/>
                </a:solidFill>
                <a:latin typeface="+mj-lt"/>
                <a:ea typeface="+mj-ea"/>
                <a:cs typeface="+mj-cs"/>
                <a:sym typeface="Arial" panose="020B0604020202020204"/>
              </a:defRPr>
            </a:pPr>
            <a:r>
              <a:rPr lang="en-US"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微软雅黑 Light" panose="020B0502040204020203" charset="-122"/>
              </a:rPr>
              <a:t>Registration of a European branch in the Netherlands </a:t>
            </a:r>
          </a:p>
          <a:p>
            <a:pPr>
              <a:lnSpc>
                <a:spcPct val="150000"/>
              </a:lnSpc>
              <a:defRPr sz="1600">
                <a:solidFill>
                  <a:srgbClr val="595959"/>
                </a:solidFill>
                <a:latin typeface="+mj-lt"/>
                <a:ea typeface="+mj-ea"/>
                <a:cs typeface="+mj-cs"/>
                <a:sym typeface="Arial" panose="020B0604020202020204"/>
              </a:defRPr>
            </a:pPr>
            <a:r>
              <a:rPr lang="zh-CN" altLang="de-DE" sz="1200" dirty="0">
                <a:solidFill>
                  <a:schemeClr val="tx1"/>
                </a:solidFill>
                <a:latin typeface="微软雅黑" panose="020B0503020204020204" pitchFamily="34" charset="-122"/>
                <a:ea typeface="微软雅黑" panose="020B0503020204020204" pitchFamily="34" charset="-122"/>
                <a:cs typeface="+mn-cs"/>
                <a:sym typeface="+mn-ea"/>
              </a:rPr>
              <a:t>                        </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600">
                <a:solidFill>
                  <a:srgbClr val="595959"/>
                </a:solidFill>
                <a:latin typeface="+mj-lt"/>
                <a:ea typeface="+mj-ea"/>
                <a:cs typeface="+mj-cs"/>
                <a:sym typeface="Arial" panose="020B0604020202020204"/>
              </a:defRPr>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sp>
        <p:nvSpPr>
          <p:cNvPr id="34" name="原创设计师QQ598969553      _15"/>
          <p:cNvSpPr/>
          <p:nvPr>
            <p:custDataLst>
              <p:tags r:id="rId4"/>
            </p:custDataLst>
          </p:nvPr>
        </p:nvSpPr>
        <p:spPr>
          <a:xfrm flipV="1">
            <a:off x="4023628" y="376519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35" name="原创设计师QQ598969553      _16"/>
          <p:cNvCxnSpPr/>
          <p:nvPr/>
        </p:nvCxnSpPr>
        <p:spPr>
          <a:xfrm>
            <a:off x="4159885" y="4059555"/>
            <a:ext cx="1905" cy="128778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2" name="原创设计师QQ598969553      _19"/>
          <p:cNvSpPr/>
          <p:nvPr>
            <p:custDataLst>
              <p:tags r:id="rId5"/>
            </p:custDataLst>
          </p:nvPr>
        </p:nvSpPr>
        <p:spPr>
          <a:xfrm flipV="1">
            <a:off x="5002582" y="37575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43" name="原创设计师QQ598969553      _20"/>
          <p:cNvCxnSpPr/>
          <p:nvPr/>
        </p:nvCxnSpPr>
        <p:spPr>
          <a:xfrm flipV="1">
            <a:off x="5131435" y="2209800"/>
            <a:ext cx="16510" cy="150050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44" name="原创设计师QQ598969553      _21"/>
          <p:cNvGrpSpPr/>
          <p:nvPr/>
        </p:nvGrpSpPr>
        <p:grpSpPr>
          <a:xfrm>
            <a:off x="4786272" y="1497065"/>
            <a:ext cx="767080" cy="745200"/>
            <a:chOff x="4508674" y="2118116"/>
            <a:chExt cx="2205061" cy="2204282"/>
          </a:xfrm>
        </p:grpSpPr>
        <p:grpSp>
          <p:nvGrpSpPr>
            <p:cNvPr id="45" name="组合 44"/>
            <p:cNvGrpSpPr/>
            <p:nvPr/>
          </p:nvGrpSpPr>
          <p:grpSpPr>
            <a:xfrm>
              <a:off x="4508674" y="2118116"/>
              <a:ext cx="2204282" cy="2204282"/>
              <a:chOff x="1517331" y="1125257"/>
              <a:chExt cx="2204282" cy="2204282"/>
            </a:xfrm>
          </p:grpSpPr>
          <p:sp>
            <p:nvSpPr>
              <p:cNvPr id="47" name="椭圆 46"/>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8" name="椭圆 47"/>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46" name="TextBox 96"/>
            <p:cNvSpPr txBox="1"/>
            <p:nvPr/>
          </p:nvSpPr>
          <p:spPr>
            <a:xfrm>
              <a:off x="4651054" y="2856293"/>
              <a:ext cx="2062681"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2015.10</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78" name="原创设计师QQ598969553      _14"/>
          <p:cNvSpPr/>
          <p:nvPr/>
        </p:nvSpPr>
        <p:spPr bwMode="auto">
          <a:xfrm>
            <a:off x="5316220" y="2324100"/>
            <a:ext cx="1469390" cy="171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sz="1200" b="1"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美国宾夕法尼亚</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设立采购办事处</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1600">
                <a:solidFill>
                  <a:srgbClr val="595959"/>
                </a:solidFill>
                <a:latin typeface="+mj-lt"/>
                <a:ea typeface="+mj-ea"/>
                <a:cs typeface="+mj-cs"/>
                <a:sym typeface="Arial" panose="020B0604020202020204"/>
              </a:defRPr>
            </a:pPr>
            <a:r>
              <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 purchasing office established</a:t>
            </a:r>
            <a:endPar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600">
                <a:solidFill>
                  <a:srgbClr val="595959"/>
                </a:solidFill>
                <a:latin typeface="+mj-lt"/>
                <a:ea typeface="+mj-ea"/>
                <a:cs typeface="+mj-cs"/>
                <a:sym typeface="Arial" panose="020B0604020202020204"/>
              </a:defRPr>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sp>
        <p:nvSpPr>
          <p:cNvPr id="79" name="原创设计师QQ598969553      _19"/>
          <p:cNvSpPr/>
          <p:nvPr>
            <p:custDataLst>
              <p:tags r:id="rId6"/>
            </p:custDataLst>
          </p:nvPr>
        </p:nvSpPr>
        <p:spPr>
          <a:xfrm flipV="1">
            <a:off x="6649137" y="3812815"/>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grpSp>
        <p:nvGrpSpPr>
          <p:cNvPr id="81" name="原创设计师QQ598969553      _17"/>
          <p:cNvGrpSpPr/>
          <p:nvPr/>
        </p:nvGrpSpPr>
        <p:grpSpPr>
          <a:xfrm>
            <a:off x="3776838" y="5270099"/>
            <a:ext cx="847090" cy="745200"/>
            <a:chOff x="4508674" y="2118116"/>
            <a:chExt cx="2435059" cy="2204282"/>
          </a:xfrm>
        </p:grpSpPr>
        <p:grpSp>
          <p:nvGrpSpPr>
            <p:cNvPr id="82" name="组合 81"/>
            <p:cNvGrpSpPr/>
            <p:nvPr/>
          </p:nvGrpSpPr>
          <p:grpSpPr>
            <a:xfrm>
              <a:off x="4508674" y="2118116"/>
              <a:ext cx="2204282" cy="2204282"/>
              <a:chOff x="1517331" y="1125257"/>
              <a:chExt cx="2204282" cy="2204282"/>
            </a:xfrm>
          </p:grpSpPr>
          <p:sp>
            <p:nvSpPr>
              <p:cNvPr id="83" name="椭圆 8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4" name="椭圆 83"/>
              <p:cNvSpPr/>
              <p:nvPr/>
            </p:nvSpPr>
            <p:spPr>
              <a:xfrm>
                <a:off x="1719372" y="1327298"/>
                <a:ext cx="1800200" cy="1800200"/>
              </a:xfrm>
              <a:prstGeom prst="ellipse">
                <a:avLst/>
              </a:prstGeom>
              <a:solidFill>
                <a:schemeClr val="accent3"/>
              </a:solidFill>
              <a:ln w="28575" cap="flat">
                <a:solidFill>
                  <a:schemeClr val="accent3"/>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85" name="TextBox 86"/>
            <p:cNvSpPr txBox="1"/>
            <p:nvPr/>
          </p:nvSpPr>
          <p:spPr>
            <a:xfrm>
              <a:off x="4709466" y="2856293"/>
              <a:ext cx="2234267"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2015.07</a:t>
              </a:r>
            </a:p>
          </p:txBody>
        </p:sp>
      </p:grpSp>
      <p:cxnSp>
        <p:nvCxnSpPr>
          <p:cNvPr id="86" name="原创设计师QQ598969553      _16"/>
          <p:cNvCxnSpPr>
            <a:stCxn id="79" idx="0"/>
            <a:endCxn id="95" idx="0"/>
          </p:cNvCxnSpPr>
          <p:nvPr/>
        </p:nvCxnSpPr>
        <p:spPr>
          <a:xfrm flipH="1">
            <a:off x="6785610" y="4098925"/>
            <a:ext cx="635" cy="63119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92" name="原创设计师QQ598969553      _21"/>
          <p:cNvGrpSpPr/>
          <p:nvPr/>
        </p:nvGrpSpPr>
        <p:grpSpPr>
          <a:xfrm>
            <a:off x="6402347" y="4661905"/>
            <a:ext cx="767080" cy="745200"/>
            <a:chOff x="4508674" y="2118116"/>
            <a:chExt cx="2205061" cy="2204282"/>
          </a:xfrm>
        </p:grpSpPr>
        <p:grpSp>
          <p:nvGrpSpPr>
            <p:cNvPr id="93" name="组合 92"/>
            <p:cNvGrpSpPr/>
            <p:nvPr/>
          </p:nvGrpSpPr>
          <p:grpSpPr>
            <a:xfrm>
              <a:off x="4508674" y="2118116"/>
              <a:ext cx="2204282" cy="2204282"/>
              <a:chOff x="1517331" y="1125257"/>
              <a:chExt cx="2204282" cy="2204282"/>
            </a:xfrm>
          </p:grpSpPr>
          <p:sp>
            <p:nvSpPr>
              <p:cNvPr id="94" name="椭圆 9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5" name="椭圆 94"/>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96" name="TextBox 96"/>
            <p:cNvSpPr txBox="1"/>
            <p:nvPr/>
          </p:nvSpPr>
          <p:spPr>
            <a:xfrm>
              <a:off x="4651054" y="2856293"/>
              <a:ext cx="2062681"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2019.02</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97" name="原创设计师QQ598969553      _14"/>
          <p:cNvSpPr/>
          <p:nvPr/>
        </p:nvSpPr>
        <p:spPr bwMode="auto">
          <a:xfrm>
            <a:off x="7207885" y="4146550"/>
            <a:ext cx="1139190" cy="223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lang="en-US" sz="1200" dirty="0" err="1">
                <a:latin typeface="微软雅黑" panose="020B0503020204020204" pitchFamily="34" charset="-122"/>
                <a:ea typeface="微软雅黑" panose="020B0503020204020204" pitchFamily="34" charset="-122"/>
                <a:cs typeface="微软雅黑" panose="020B0503020204020204" pitchFamily="34" charset="-122"/>
              </a:rPr>
              <a:t>在</a:t>
            </a:r>
            <a:r>
              <a:rPr lang="en-US" sz="1200" b="1" dirty="0" err="1">
                <a:latin typeface="微软雅黑" panose="020B0503020204020204" pitchFamily="34" charset="-122"/>
                <a:ea typeface="微软雅黑" panose="020B0503020204020204" pitchFamily="34" charset="-122"/>
                <a:cs typeface="微软雅黑" panose="020B0503020204020204" pitchFamily="34" charset="-122"/>
              </a:rPr>
              <a:t>德国杜伊斯堡</a:t>
            </a:r>
            <a:r>
              <a:rPr lang="en-US" sz="1200" dirty="0" err="1">
                <a:latin typeface="微软雅黑" panose="020B0503020204020204" pitchFamily="34" charset="-122"/>
                <a:ea typeface="微软雅黑" panose="020B0503020204020204" pitchFamily="34" charset="-122"/>
                <a:cs typeface="微软雅黑" panose="020B0503020204020204" pitchFamily="34" charset="-122"/>
              </a:rPr>
              <a:t>注册Abura</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Technik GmbH</a:t>
            </a:r>
          </a:p>
          <a:p>
            <a:pPr>
              <a:lnSpc>
                <a:spcPct val="150000"/>
              </a:lnSpc>
              <a:defRPr sz="1600">
                <a:solidFill>
                  <a:srgbClr val="595959"/>
                </a:solidFill>
                <a:latin typeface="+mj-lt"/>
                <a:ea typeface="+mj-ea"/>
                <a:cs typeface="+mj-cs"/>
                <a:sym typeface="Arial" panose="020B0604020202020204"/>
              </a:defRPr>
            </a:pPr>
            <a:r>
              <a:rPr lang="en-GB"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rPr>
              <a:t>Registration of Abura Technik GmbH in Duisburg, Germany</a:t>
            </a:r>
          </a:p>
          <a:p>
            <a:pPr>
              <a:lnSpc>
                <a:spcPct val="150000"/>
              </a:lnSpc>
              <a:defRPr sz="1600">
                <a:solidFill>
                  <a:srgbClr val="595959"/>
                </a:solidFill>
                <a:latin typeface="+mj-lt"/>
                <a:ea typeface="+mj-ea"/>
                <a:cs typeface="+mj-cs"/>
                <a:sym typeface="Arial" panose="020B0604020202020204"/>
              </a:defRPr>
            </a:pPr>
            <a:endParaRPr lang="en-GB" sz="1200" dirty="0">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endParaRPr lang="en-GB" sz="1200" dirty="0">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endParaRPr lang="en-GB" sz="1200" dirty="0">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endParaRPr lang="en-GB" sz="1200" dirty="0">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sp>
        <p:nvSpPr>
          <p:cNvPr id="99" name="原创设计师QQ598969553      _19"/>
          <p:cNvSpPr/>
          <p:nvPr>
            <p:custDataLst>
              <p:tags r:id="rId7"/>
            </p:custDataLst>
          </p:nvPr>
        </p:nvSpPr>
        <p:spPr>
          <a:xfrm flipV="1">
            <a:off x="7454952" y="3773445"/>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01" name="原创设计师QQ598969553      _20"/>
          <p:cNvCxnSpPr/>
          <p:nvPr/>
        </p:nvCxnSpPr>
        <p:spPr>
          <a:xfrm flipH="1" flipV="1">
            <a:off x="7588250" y="2825750"/>
            <a:ext cx="6985" cy="90360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02" name="原创设计师QQ598969553      _21"/>
          <p:cNvGrpSpPr/>
          <p:nvPr/>
        </p:nvGrpSpPr>
        <p:grpSpPr>
          <a:xfrm>
            <a:off x="7208162" y="2106030"/>
            <a:ext cx="767080" cy="745200"/>
            <a:chOff x="4508674" y="2118116"/>
            <a:chExt cx="2205061" cy="2204282"/>
          </a:xfrm>
        </p:grpSpPr>
        <p:grpSp>
          <p:nvGrpSpPr>
            <p:cNvPr id="103" name="组合 102"/>
            <p:cNvGrpSpPr/>
            <p:nvPr/>
          </p:nvGrpSpPr>
          <p:grpSpPr>
            <a:xfrm>
              <a:off x="4508674" y="2118116"/>
              <a:ext cx="2204282" cy="2204282"/>
              <a:chOff x="1517331" y="1125257"/>
              <a:chExt cx="2204282" cy="2204282"/>
            </a:xfrm>
          </p:grpSpPr>
          <p:sp>
            <p:nvSpPr>
              <p:cNvPr id="104" name="椭圆 10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5" name="椭圆 104"/>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106" name="TextBox 96"/>
            <p:cNvSpPr txBox="1"/>
            <p:nvPr/>
          </p:nvSpPr>
          <p:spPr>
            <a:xfrm>
              <a:off x="4651054" y="2856293"/>
              <a:ext cx="2062681"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2019.06</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107" name="原创设计师QQ598969553      _14"/>
          <p:cNvSpPr/>
          <p:nvPr/>
        </p:nvSpPr>
        <p:spPr bwMode="auto">
          <a:xfrm>
            <a:off x="7974965" y="2059940"/>
            <a:ext cx="1341120" cy="223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坤尧美国采购办公室从宾夕法尼亚搬迁到</a:t>
            </a:r>
            <a:r>
              <a:rPr lang="en-US" sz="1200" b="1" dirty="0" err="1">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波士顿</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sz="1600">
                <a:solidFill>
                  <a:srgbClr val="595959"/>
                </a:solidFill>
                <a:latin typeface="+mj-lt"/>
                <a:ea typeface="+mj-ea"/>
                <a:cs typeface="+mj-cs"/>
                <a:sym typeface="Arial" panose="020B0604020202020204"/>
              </a:defRPr>
            </a:pPr>
            <a:r>
              <a:rPr lang="zh-CN" altLang="de-DE"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 purchasing office moved to </a:t>
            </a:r>
            <a:r>
              <a:rPr lang="en-US"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Boston</a:t>
            </a:r>
            <a:endParaRPr lang="zh-CN" altLang="de-DE"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600">
                <a:solidFill>
                  <a:srgbClr val="595959"/>
                </a:solidFill>
                <a:latin typeface="+mj-lt"/>
                <a:ea typeface="+mj-ea"/>
                <a:cs typeface="+mj-cs"/>
                <a:sym typeface="Arial" panose="020B0604020202020204"/>
              </a:defRPr>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sp>
        <p:nvSpPr>
          <p:cNvPr id="108" name="原创设计师QQ598969553      _19"/>
          <p:cNvSpPr/>
          <p:nvPr>
            <p:custDataLst>
              <p:tags r:id="rId8"/>
            </p:custDataLst>
          </p:nvPr>
        </p:nvSpPr>
        <p:spPr>
          <a:xfrm flipV="1">
            <a:off x="8824012" y="37829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09" name="原创设计师QQ598969553      _16"/>
          <p:cNvCxnSpPr/>
          <p:nvPr/>
        </p:nvCxnSpPr>
        <p:spPr>
          <a:xfrm>
            <a:off x="8962390" y="4098925"/>
            <a:ext cx="2540" cy="149034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10" name="原创设计师QQ598969553      _21"/>
          <p:cNvGrpSpPr/>
          <p:nvPr/>
        </p:nvGrpSpPr>
        <p:grpSpPr>
          <a:xfrm>
            <a:off x="8577222" y="5451845"/>
            <a:ext cx="767080" cy="745200"/>
            <a:chOff x="4508674" y="2118116"/>
            <a:chExt cx="2205061" cy="2204282"/>
          </a:xfrm>
        </p:grpSpPr>
        <p:grpSp>
          <p:nvGrpSpPr>
            <p:cNvPr id="111" name="组合 110"/>
            <p:cNvGrpSpPr/>
            <p:nvPr/>
          </p:nvGrpSpPr>
          <p:grpSpPr>
            <a:xfrm>
              <a:off x="4508674" y="2118116"/>
              <a:ext cx="2204282" cy="2204282"/>
              <a:chOff x="1517331" y="1125257"/>
              <a:chExt cx="2204282" cy="2204282"/>
            </a:xfrm>
          </p:grpSpPr>
          <p:sp>
            <p:nvSpPr>
              <p:cNvPr id="112" name="椭圆 11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3" name="椭圆 112"/>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114" name="TextBox 96"/>
            <p:cNvSpPr txBox="1"/>
            <p:nvPr/>
          </p:nvSpPr>
          <p:spPr>
            <a:xfrm>
              <a:off x="4651054" y="2856293"/>
              <a:ext cx="2062681" cy="725029"/>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2022.11</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116" name="原创设计师QQ598969553      _19"/>
          <p:cNvSpPr/>
          <p:nvPr>
            <p:custDataLst>
              <p:tags r:id="rId9"/>
            </p:custDataLst>
          </p:nvPr>
        </p:nvSpPr>
        <p:spPr>
          <a:xfrm flipV="1">
            <a:off x="9918752" y="37829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17" name="原创设计师QQ598969553      _20"/>
          <p:cNvCxnSpPr>
            <a:endCxn id="121" idx="4"/>
          </p:cNvCxnSpPr>
          <p:nvPr/>
        </p:nvCxnSpPr>
        <p:spPr>
          <a:xfrm flipH="1" flipV="1">
            <a:off x="10055860" y="2241550"/>
            <a:ext cx="3175" cy="155702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18" name="原创设计师QQ598969553      _21"/>
          <p:cNvGrpSpPr/>
          <p:nvPr/>
        </p:nvGrpSpPr>
        <p:grpSpPr>
          <a:xfrm>
            <a:off x="9672597" y="1565010"/>
            <a:ext cx="766809" cy="745200"/>
            <a:chOff x="4508674" y="2118116"/>
            <a:chExt cx="2204282" cy="2204282"/>
          </a:xfrm>
        </p:grpSpPr>
        <p:grpSp>
          <p:nvGrpSpPr>
            <p:cNvPr id="119" name="组合 118"/>
            <p:cNvGrpSpPr/>
            <p:nvPr/>
          </p:nvGrpSpPr>
          <p:grpSpPr>
            <a:xfrm>
              <a:off x="4508674" y="2118116"/>
              <a:ext cx="2204282" cy="2204282"/>
              <a:chOff x="1517331" y="1125257"/>
              <a:chExt cx="2204282" cy="2204282"/>
            </a:xfrm>
          </p:grpSpPr>
          <p:sp>
            <p:nvSpPr>
              <p:cNvPr id="120" name="椭圆 11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1" name="椭圆 120"/>
              <p:cNvSpPr/>
              <p:nvPr/>
            </p:nvSpPr>
            <p:spPr>
              <a:xfrm>
                <a:off x="1719372" y="1327298"/>
                <a:ext cx="1800200" cy="1800200"/>
              </a:xfrm>
              <a:prstGeom prst="ellipse">
                <a:avLst/>
              </a:prstGeom>
              <a:solidFill>
                <a:schemeClr val="accent2"/>
              </a:solidFill>
              <a:ln w="28575" cap="flat">
                <a:solidFill>
                  <a:schemeClr val="accent2"/>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122" name="TextBox 96"/>
            <p:cNvSpPr txBox="1"/>
            <p:nvPr/>
          </p:nvSpPr>
          <p:spPr>
            <a:xfrm>
              <a:off x="4508674" y="2858171"/>
              <a:ext cx="2062681" cy="725029"/>
            </a:xfrm>
            <a:prstGeom prst="rect">
              <a:avLst/>
            </a:prstGeom>
            <a:noFill/>
          </p:spPr>
          <p:txBody>
            <a:bodyPr wrap="square" rtlCol="0">
              <a:spAutoFit/>
            </a:bodyPr>
            <a:lstStyle/>
            <a:p>
              <a:pPr algn="ctr"/>
              <a:r>
                <a:rPr lang="en-US" altLang="zh-CN" sz="1000">
                  <a:solidFill>
                    <a:schemeClr val="bg1"/>
                  </a:solidFill>
                  <a:latin typeface="微软雅黑" panose="020B0503020204020204" pitchFamily="34" charset="-122"/>
                  <a:ea typeface="微软雅黑" panose="020B0503020204020204" pitchFamily="34" charset="-122"/>
                </a:rPr>
                <a:t>2023</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123" name="原创设计师QQ598969553      _14"/>
          <p:cNvSpPr/>
          <p:nvPr/>
        </p:nvSpPr>
        <p:spPr bwMode="auto">
          <a:xfrm>
            <a:off x="10394935" y="2098202"/>
            <a:ext cx="134366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筹建匈牙利分公司</a:t>
            </a:r>
            <a:r>
              <a:rPr lang="en-GB" sz="1200" dirty="0"/>
              <a:t> </a:t>
            </a:r>
            <a:r>
              <a:rPr lang="en-GB"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Preparing for the establishment of the Hungarian branch</a:t>
            </a:r>
            <a:endParaRPr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sp>
        <p:nvSpPr>
          <p:cNvPr id="38" name="原创设计师QQ598969553      _14"/>
          <p:cNvSpPr/>
          <p:nvPr/>
        </p:nvSpPr>
        <p:spPr bwMode="auto">
          <a:xfrm>
            <a:off x="9331960" y="4254128"/>
            <a:ext cx="1343660" cy="169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目前我们与全球</a:t>
            </a:r>
            <a:r>
              <a:rP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93</a:t>
            </a:r>
            <a:r>
              <a:rPr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家</a:t>
            </a:r>
            <a:r>
              <a:rPr lang="en-US"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生产商</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合作</a:t>
            </a:r>
          </a:p>
          <a:p>
            <a:pPr>
              <a:lnSpc>
                <a:spcPct val="150000"/>
              </a:lnSpc>
              <a:defRPr sz="1600">
                <a:solidFill>
                  <a:srgbClr val="595959"/>
                </a:solidFill>
                <a:latin typeface="+mj-lt"/>
                <a:ea typeface="+mj-ea"/>
                <a:cs typeface="+mj-cs"/>
                <a:sym typeface="Arial" panose="020B0604020202020204"/>
              </a:defRPr>
            </a:pPr>
            <a:r>
              <a:rPr lang="en-GB"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We currently work with 993 manufacturers worldwide</a:t>
            </a:r>
          </a:p>
          <a:p>
            <a:pPr>
              <a:lnSpc>
                <a:spcPct val="150000"/>
              </a:lnSpc>
              <a:defRPr sz="1600">
                <a:solidFill>
                  <a:srgbClr val="595959"/>
                </a:solidFill>
                <a:latin typeface="+mj-lt"/>
                <a:ea typeface="+mj-ea"/>
                <a:cs typeface="+mj-cs"/>
                <a:sym typeface="Arial" panose="020B0604020202020204"/>
              </a:defRPr>
            </a:pPr>
            <a:endParaRPr sz="1200" dirty="0"/>
          </a:p>
          <a:p>
            <a:pPr>
              <a:lnSpc>
                <a:spcPct val="150000"/>
              </a:lnSpc>
              <a:defRPr sz="1600">
                <a:solidFill>
                  <a:srgbClr val="595959"/>
                </a:solidFill>
                <a:latin typeface="+mj-lt"/>
                <a:ea typeface="+mj-ea"/>
                <a:cs typeface="+mj-cs"/>
                <a:sym typeface="Arial" panose="020B0604020202020204"/>
              </a:defRPr>
            </a:pPr>
            <a:r>
              <a:rPr sz="1200" dirty="0">
                <a:sym typeface="Arial Black" panose="020B0A04020102020204"/>
              </a:rPr>
              <a:t> </a:t>
            </a:r>
            <a:r>
              <a:rPr sz="1200" dirty="0">
                <a:sym typeface="+mn-ea"/>
              </a:rPr>
              <a:t>            </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600">
                <a:solidFill>
                  <a:srgbClr val="595959"/>
                </a:solidFill>
                <a:latin typeface="+mj-lt"/>
                <a:ea typeface="+mj-ea"/>
                <a:cs typeface="+mj-cs"/>
                <a:sym typeface="Arial" panose="020B0604020202020204"/>
              </a:defRPr>
            </a:pP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Lato Light" charset="0"/>
            </a:endParaRPr>
          </a:p>
        </p:txBody>
      </p:sp>
      <p:pic>
        <p:nvPicPr>
          <p:cNvPr id="36" name="Picture 35" descr="A logo for a company&#10;&#10;Description automatically generated with low confidence">
            <a:extLst>
              <a:ext uri="{FF2B5EF4-FFF2-40B4-BE49-F238E27FC236}">
                <a16:creationId xmlns:a16="http://schemas.microsoft.com/office/drawing/2014/main" id="{3CF6BACE-8678-6584-BDE4-877F9F25B6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4326" y="5317"/>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700"/>
                                        <p:tgtEl>
                                          <p:spTgt spid="18"/>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700"/>
                                        <p:tgtEl>
                                          <p:spTgt spid="26"/>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700"/>
                                        <p:tgtEl>
                                          <p:spTgt spid="34"/>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up)">
                                      <p:cBhvr>
                                        <p:cTn id="60" dur="500"/>
                                        <p:tgtEl>
                                          <p:spTgt spid="3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700"/>
                                        <p:tgtEl>
                                          <p:spTgt spid="42"/>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wipe(left)">
                                      <p:cBhvr>
                                        <p:cTn id="81" dur="500"/>
                                        <p:tgtEl>
                                          <p:spTgt spid="7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700"/>
                                        <p:tgtEl>
                                          <p:spTgt spid="79"/>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wipe(up)">
                                      <p:cBhvr>
                                        <p:cTn id="90" dur="500"/>
                                        <p:tgtEl>
                                          <p:spTgt spid="86"/>
                                        </p:tgtEl>
                                      </p:cBhvr>
                                    </p:animEffect>
                                  </p:childTnLst>
                                </p:cTn>
                              </p:par>
                              <p:par>
                                <p:cTn id="91" presetID="10" presetClass="entr" presetSubtype="0" fill="hold"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wipe(left)">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700"/>
                                        <p:tgtEl>
                                          <p:spTgt spid="99"/>
                                        </p:tgtEl>
                                      </p:cBhvr>
                                    </p:animEffect>
                                  </p:childTnLst>
                                </p:cTn>
                              </p:par>
                            </p:childTnLst>
                          </p:cTn>
                        </p:par>
                        <p:par>
                          <p:cTn id="102" fill="hold">
                            <p:stCondLst>
                              <p:cond delay="1000"/>
                            </p:stCondLst>
                            <p:childTnLst>
                              <p:par>
                                <p:cTn id="103" presetID="22" presetClass="entr" presetSubtype="4" fill="hold" nodeType="after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down)">
                                      <p:cBhvr>
                                        <p:cTn id="105" dur="500"/>
                                        <p:tgtEl>
                                          <p:spTgt spid="101"/>
                                        </p:tgtEl>
                                      </p:cBhvr>
                                    </p:animEffect>
                                  </p:childTnLst>
                                </p:cTn>
                              </p:par>
                              <p:par>
                                <p:cTn id="106" presetID="10" presetClass="entr" presetSubtype="0" fill="hold" nodeType="withEffect">
                                  <p:stCondLst>
                                    <p:cond delay="0"/>
                                  </p:stCondLst>
                                  <p:childTnLst>
                                    <p:set>
                                      <p:cBhvr>
                                        <p:cTn id="107" dur="1" fill="hold">
                                          <p:stCondLst>
                                            <p:cond delay="0"/>
                                          </p:stCondLst>
                                        </p:cTn>
                                        <p:tgtEl>
                                          <p:spTgt spid="102"/>
                                        </p:tgtEl>
                                        <p:attrNameLst>
                                          <p:attrName>style.visibility</p:attrName>
                                        </p:attrNameLst>
                                      </p:cBhvr>
                                      <p:to>
                                        <p:strVal val="visible"/>
                                      </p:to>
                                    </p:set>
                                    <p:animEffect transition="in" filter="fade">
                                      <p:cBhvr>
                                        <p:cTn id="108" dur="500"/>
                                        <p:tgtEl>
                                          <p:spTgt spid="102"/>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wipe(left)">
                                      <p:cBhvr>
                                        <p:cTn id="111" dur="500"/>
                                        <p:tgtEl>
                                          <p:spTgt spid="10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08"/>
                                        </p:tgtEl>
                                        <p:attrNameLst>
                                          <p:attrName>style.visibility</p:attrName>
                                        </p:attrNameLst>
                                      </p:cBhvr>
                                      <p:to>
                                        <p:strVal val="visible"/>
                                      </p:to>
                                    </p:set>
                                    <p:animEffect transition="in" filter="fade">
                                      <p:cBhvr>
                                        <p:cTn id="116" dur="700"/>
                                        <p:tgtEl>
                                          <p:spTgt spid="108"/>
                                        </p:tgtEl>
                                      </p:cBhvr>
                                    </p:animEffect>
                                  </p:childTnLst>
                                </p:cTn>
                              </p:par>
                            </p:childTnLst>
                          </p:cTn>
                        </p:par>
                        <p:par>
                          <p:cTn id="117" fill="hold">
                            <p:stCondLst>
                              <p:cond delay="1000"/>
                            </p:stCondLst>
                            <p:childTnLst>
                              <p:par>
                                <p:cTn id="118" presetID="22" presetClass="entr" presetSubtype="1" fill="hold" nodeType="after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wipe(up)">
                                      <p:cBhvr>
                                        <p:cTn id="120" dur="500"/>
                                        <p:tgtEl>
                                          <p:spTgt spid="109"/>
                                        </p:tgtEl>
                                      </p:cBhvr>
                                    </p:animEffect>
                                  </p:childTnLst>
                                </p:cTn>
                              </p:par>
                              <p:par>
                                <p:cTn id="121" presetID="10" presetClass="entr" presetSubtype="0" fill="hold" nodeType="with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16"/>
                                        </p:tgtEl>
                                        <p:attrNameLst>
                                          <p:attrName>style.visibility</p:attrName>
                                        </p:attrNameLst>
                                      </p:cBhvr>
                                      <p:to>
                                        <p:strVal val="visible"/>
                                      </p:to>
                                    </p:set>
                                    <p:animEffect transition="in" filter="fade">
                                      <p:cBhvr>
                                        <p:cTn id="128" dur="700"/>
                                        <p:tgtEl>
                                          <p:spTgt spid="116"/>
                                        </p:tgtEl>
                                      </p:cBhvr>
                                    </p:animEffect>
                                  </p:childTnLst>
                                </p:cTn>
                              </p:par>
                            </p:childTnLst>
                          </p:cTn>
                        </p:par>
                        <p:par>
                          <p:cTn id="129" fill="hold">
                            <p:stCondLst>
                              <p:cond delay="700"/>
                            </p:stCondLst>
                            <p:childTnLst>
                              <p:par>
                                <p:cTn id="130" presetID="22" presetClass="entr" presetSubtype="4" fill="hold" nodeType="afterEffect">
                                  <p:stCondLst>
                                    <p:cond delay="0"/>
                                  </p:stCondLst>
                                  <p:childTnLst>
                                    <p:set>
                                      <p:cBhvr>
                                        <p:cTn id="131" dur="1" fill="hold">
                                          <p:stCondLst>
                                            <p:cond delay="0"/>
                                          </p:stCondLst>
                                        </p:cTn>
                                        <p:tgtEl>
                                          <p:spTgt spid="117"/>
                                        </p:tgtEl>
                                        <p:attrNameLst>
                                          <p:attrName>style.visibility</p:attrName>
                                        </p:attrNameLst>
                                      </p:cBhvr>
                                      <p:to>
                                        <p:strVal val="visible"/>
                                      </p:to>
                                    </p:set>
                                    <p:animEffect transition="in" filter="wipe(down)">
                                      <p:cBhvr>
                                        <p:cTn id="132" dur="500"/>
                                        <p:tgtEl>
                                          <p:spTgt spid="11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par>
                                <p:cTn id="136" presetID="10" presetClass="entr" presetSubtype="0" fill="hold" nodeType="withEffect">
                                  <p:stCondLst>
                                    <p:cond delay="0"/>
                                  </p:stCondLst>
                                  <p:childTnLst>
                                    <p:set>
                                      <p:cBhvr>
                                        <p:cTn id="137" dur="1" fill="hold">
                                          <p:stCondLst>
                                            <p:cond delay="0"/>
                                          </p:stCondLst>
                                        </p:cTn>
                                        <p:tgtEl>
                                          <p:spTgt spid="118"/>
                                        </p:tgtEl>
                                        <p:attrNameLst>
                                          <p:attrName>style.visibility</p:attrName>
                                        </p:attrNameLst>
                                      </p:cBhvr>
                                      <p:to>
                                        <p:strVal val="visible"/>
                                      </p:to>
                                    </p:set>
                                    <p:animEffect transition="in" filter="fade">
                                      <p:cBhvr>
                                        <p:cTn id="138" dur="500"/>
                                        <p:tgtEl>
                                          <p:spTgt spid="118"/>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123"/>
                                        </p:tgtEl>
                                        <p:attrNameLst>
                                          <p:attrName>style.visibility</p:attrName>
                                        </p:attrNameLst>
                                      </p:cBhvr>
                                      <p:to>
                                        <p:strVal val="visible"/>
                                      </p:to>
                                    </p:set>
                                    <p:animEffect transition="in" filter="wipe(left)">
                                      <p:cBhvr>
                                        <p:cTn id="14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bldLvl="0" animBg="1"/>
      <p:bldP spid="17" grpId="0"/>
      <p:bldP spid="18" grpId="0" bldLvl="0" animBg="1"/>
      <p:bldP spid="25" grpId="0"/>
      <p:bldP spid="26" grpId="0" bldLvl="0" animBg="1"/>
      <p:bldP spid="33" grpId="0"/>
      <p:bldP spid="34" grpId="0" bldLvl="0" animBg="1"/>
      <p:bldP spid="42" grpId="0" bldLvl="0" animBg="1"/>
      <p:bldP spid="78" grpId="0"/>
      <p:bldP spid="79" grpId="0" bldLvl="0" animBg="1"/>
      <p:bldP spid="97" grpId="0"/>
      <p:bldP spid="99" grpId="0" bldLvl="0" animBg="1"/>
      <p:bldP spid="107" grpId="0"/>
      <p:bldP spid="108" grpId="0" bldLvl="0" animBg="1"/>
      <p:bldP spid="116" grpId="0" bldLvl="0" animBg="1"/>
      <p:bldP spid="123"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600" dirty="0">
                <a:cs typeface="+mn-ea"/>
                <a:sym typeface="+mn-lt"/>
              </a:rPr>
              <a:t>6.2</a:t>
            </a:r>
            <a:endParaRPr lang="zh-CN" altLang="en-US" sz="1600" dirty="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endParaRPr lang="en-US" altLang="zh-CN" dirty="0">
              <a:solidFill>
                <a:schemeClr val="bg1"/>
              </a:solidFill>
              <a:latin typeface="Arial" panose="020B0604020202020204" pitchFamily="34" charset="0"/>
              <a:sym typeface="Arial" panose="020B0604020202020204" pitchFamily="34" charset="0"/>
            </a:endParaRPr>
          </a:p>
          <a:p>
            <a:pPr algn="ctr"/>
            <a:endParaRPr lang="en-US" altLang="zh-CN" dirty="0">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720343" cy="661784"/>
          </a:xfrm>
          <a:prstGeom prst="rect">
            <a:avLst/>
          </a:prstGeom>
        </p:spPr>
        <p:txBody>
          <a:bodyPr wrap="none">
            <a:spAutoFit/>
          </a:bodyPr>
          <a:lstStyle/>
          <a:p>
            <a:pPr>
              <a:lnSpc>
                <a:spcPct val="150000"/>
              </a:lnSpc>
            </a:pPr>
            <a:r>
              <a:rPr lang="zh-CN" altLang="en-US" sz="2800" dirty="0">
                <a:solidFill>
                  <a:srgbClr val="157E9F"/>
                </a:solidFill>
                <a:cs typeface="+mn-ea"/>
                <a:sym typeface="+mn-lt"/>
              </a:rPr>
              <a:t> 签证办理</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altLang="en-DE" sz="2000" dirty="0">
                  <a:solidFill>
                    <a:schemeClr val="bg1"/>
                  </a:solidFill>
                  <a:sym typeface="+mn-ea"/>
                </a:rPr>
                <a:t>签证办理</a:t>
              </a:r>
              <a:endParaRPr sz="1800" b="1" dirty="0">
                <a:solidFill>
                  <a:schemeClr val="bg1"/>
                </a:solidFill>
                <a:sym typeface="+mn-ea"/>
              </a:endParaRPr>
            </a:p>
          </p:txBody>
        </p:sp>
      </p:grpSp>
      <p:sp>
        <p:nvSpPr>
          <p:cNvPr id="66" name="文本4"/>
          <p:cNvSpPr>
            <a:spLocks noChangeArrowheads="1"/>
          </p:cNvSpPr>
          <p:nvPr/>
        </p:nvSpPr>
        <p:spPr bwMode="auto">
          <a:xfrm>
            <a:off x="4288790" y="4109517"/>
            <a:ext cx="65500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0"/>
              </a:spcBef>
              <a:spcAft>
                <a:spcPct val="0"/>
              </a:spcAft>
              <a:defRPr/>
            </a:pPr>
            <a:r>
              <a:rPr lang="zh-CN" altLang="en-DE" sz="1860" dirty="0">
                <a:solidFill>
                  <a:srgbClr val="1765C1"/>
                </a:solidFill>
                <a:sym typeface="微软雅黑 Light" panose="020B0502040204020203" charset="-122"/>
              </a:rPr>
              <a:t>其他申根国</a:t>
            </a:r>
            <a:r>
              <a:rPr lang="zh-CN" altLang="en-US" sz="1860" dirty="0">
                <a:solidFill>
                  <a:srgbClr val="1765C1"/>
                </a:solidFill>
                <a:sym typeface="微软雅黑 Light" panose="020B0502040204020203" charset="-122"/>
              </a:rPr>
              <a:t>商务签</a:t>
            </a:r>
            <a:endParaRPr lang="en-GB" sz="1860" dirty="0">
              <a:solidFill>
                <a:schemeClr val="accent6"/>
              </a:solidFill>
              <a:sym typeface="+mn-ea"/>
            </a:endParaRPr>
          </a:p>
        </p:txBody>
      </p:sp>
      <p:sp>
        <p:nvSpPr>
          <p:cNvPr id="67" name="文本3"/>
          <p:cNvSpPr>
            <a:spLocks noChangeArrowheads="1"/>
          </p:cNvSpPr>
          <p:nvPr/>
        </p:nvSpPr>
        <p:spPr bwMode="auto">
          <a:xfrm>
            <a:off x="4528185" y="3178925"/>
            <a:ext cx="64611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德国商务签</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2207375"/>
            <a:ext cx="6663182"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德国工签</a:t>
            </a:r>
            <a:r>
              <a:rPr lang="en-US" altLang="zh-CN" sz="1860" dirty="0">
                <a:solidFill>
                  <a:srgbClr val="1765C1"/>
                </a:solidFill>
                <a:sym typeface="微软雅黑 Light" panose="020B0502040204020203" charset="-122"/>
              </a:rPr>
              <a:t>2---</a:t>
            </a:r>
            <a:r>
              <a:rPr lang="zh-CN" altLang="en-US" sz="1860" dirty="0">
                <a:solidFill>
                  <a:srgbClr val="1765C1"/>
                </a:solidFill>
                <a:sym typeface="微软雅黑 Light" panose="020B0502040204020203" charset="-122"/>
              </a:rPr>
              <a:t>中国公司外派，办理</a:t>
            </a:r>
            <a:r>
              <a:rPr lang="en-US" altLang="zh-CN" sz="1860" dirty="0">
                <a:solidFill>
                  <a:srgbClr val="1765C1"/>
                </a:solidFill>
                <a:sym typeface="微软雅黑 Light" panose="020B0502040204020203" charset="-122"/>
              </a:rPr>
              <a:t>1-3</a:t>
            </a:r>
            <a:r>
              <a:rPr lang="zh-CN" altLang="en-US" sz="1860" dirty="0">
                <a:solidFill>
                  <a:srgbClr val="1765C1"/>
                </a:solidFill>
                <a:sym typeface="微软雅黑 Light" panose="020B0502040204020203" charset="-122"/>
              </a:rPr>
              <a:t>年的签证</a:t>
            </a:r>
            <a:endParaRPr lang="zh-CN" altLang="en-US" sz="1860" b="1" dirty="0">
              <a:solidFill>
                <a:schemeClr val="accent6"/>
              </a:solidFill>
              <a:sym typeface="+mn-ea"/>
            </a:endParaRPr>
          </a:p>
        </p:txBody>
      </p:sp>
      <p:sp>
        <p:nvSpPr>
          <p:cNvPr id="69" name="文本1"/>
          <p:cNvSpPr>
            <a:spLocks noChangeArrowheads="1"/>
          </p:cNvSpPr>
          <p:nvPr/>
        </p:nvSpPr>
        <p:spPr bwMode="auto">
          <a:xfrm>
            <a:off x="3772535" y="1440930"/>
            <a:ext cx="71837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德国工签</a:t>
            </a:r>
            <a:r>
              <a:rPr lang="en-US" altLang="zh-CN" sz="1860" dirty="0">
                <a:solidFill>
                  <a:srgbClr val="1765C1"/>
                </a:solidFill>
                <a:sym typeface="微软雅黑 Light" panose="020B0502040204020203" charset="-122"/>
              </a:rPr>
              <a:t>1---</a:t>
            </a:r>
            <a:r>
              <a:rPr lang="zh-CN" altLang="en-US" sz="1860" dirty="0">
                <a:solidFill>
                  <a:srgbClr val="1765C1"/>
                </a:solidFill>
                <a:sym typeface="微软雅黑 Light" panose="020B0502040204020203" charset="-122"/>
              </a:rPr>
              <a:t>当地公司签合同，办理签证</a:t>
            </a:r>
            <a:endParaRPr lang="en-GB" altLang="zh-CN" sz="1860" dirty="0">
              <a:solidFill>
                <a:srgbClr val="1765C1"/>
              </a:solidFill>
              <a:sym typeface="微软雅黑 Light" panose="020B0502040204020203" charset="-122"/>
            </a:endParaRP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10" name="文本3">
            <a:extLst>
              <a:ext uri="{FF2B5EF4-FFF2-40B4-BE49-F238E27FC236}">
                <a16:creationId xmlns:a16="http://schemas.microsoft.com/office/drawing/2014/main" id="{5C680C43-BDE6-6265-9472-3BD80988DD89}"/>
              </a:ext>
            </a:extLst>
          </p:cNvPr>
          <p:cNvSpPr>
            <a:spLocks noChangeArrowheads="1"/>
          </p:cNvSpPr>
          <p:nvPr/>
        </p:nvSpPr>
        <p:spPr bwMode="auto">
          <a:xfrm>
            <a:off x="3816645" y="4987617"/>
            <a:ext cx="71561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b="1" dirty="0">
                <a:solidFill>
                  <a:schemeClr val="accent6"/>
                </a:solidFill>
                <a:sym typeface="+mn-ea"/>
              </a:rPr>
              <a:t>旅游签</a:t>
            </a:r>
            <a:endParaRPr lang="zh-CN" altLang="en-US" sz="1860" b="1" dirty="0">
              <a:solidFill>
                <a:schemeClr val="accent6"/>
              </a:solidFill>
              <a:sym typeface="+mn-ea"/>
            </a:endParaRPr>
          </a:p>
        </p:txBody>
      </p:sp>
      <p:grpSp>
        <p:nvGrpSpPr>
          <p:cNvPr id="11" name="圆圈4">
            <a:extLst>
              <a:ext uri="{FF2B5EF4-FFF2-40B4-BE49-F238E27FC236}">
                <a16:creationId xmlns:a16="http://schemas.microsoft.com/office/drawing/2014/main" id="{8A67AA57-F6AB-B817-4609-D869D6CCED49}"/>
              </a:ext>
            </a:extLst>
          </p:cNvPr>
          <p:cNvGrpSpPr/>
          <p:nvPr/>
        </p:nvGrpSpPr>
        <p:grpSpPr bwMode="auto">
          <a:xfrm>
            <a:off x="3349862" y="4630721"/>
            <a:ext cx="402167" cy="402167"/>
            <a:chOff x="0" y="0"/>
            <a:chExt cx="262" cy="262"/>
          </a:xfrm>
          <a:solidFill>
            <a:schemeClr val="accent1"/>
          </a:solidFill>
        </p:grpSpPr>
        <p:sp>
          <p:nvSpPr>
            <p:cNvPr id="12" name="Oval 34">
              <a:extLst>
                <a:ext uri="{FF2B5EF4-FFF2-40B4-BE49-F238E27FC236}">
                  <a16:creationId xmlns:a16="http://schemas.microsoft.com/office/drawing/2014/main" id="{3CD5C1A4-1A90-F5B7-BF54-6D23231B88C9}"/>
                </a:ext>
              </a:extLst>
            </p:cNvPr>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13" name="Oval 35">
              <a:extLst>
                <a:ext uri="{FF2B5EF4-FFF2-40B4-BE49-F238E27FC236}">
                  <a16:creationId xmlns:a16="http://schemas.microsoft.com/office/drawing/2014/main" id="{E97B0C33-8CEE-AB52-DDDA-FF0E4088368D}"/>
                </a:ext>
              </a:extLst>
            </p:cNvPr>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pic>
        <p:nvPicPr>
          <p:cNvPr id="8" name="Picture 7" descr="A logo for a company&#10;&#10;Description automatically generated with low confidence">
            <a:extLst>
              <a:ext uri="{FF2B5EF4-FFF2-40B4-BE49-F238E27FC236}">
                <a16:creationId xmlns:a16="http://schemas.microsoft.com/office/drawing/2014/main" id="{BBCE1DD6-C9CF-4BFF-C0A2-AD952C904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320" y="-6901"/>
            <a:ext cx="2017324" cy="1482733"/>
          </a:xfrm>
          <a:prstGeom prst="rect">
            <a:avLst/>
          </a:prstGeom>
        </p:spPr>
      </p:pic>
    </p:spTree>
    <p:extLst>
      <p:ext uri="{BB962C8B-B14F-4D97-AF65-F5344CB8AC3E}">
        <p14:creationId xmlns:p14="http://schemas.microsoft.com/office/powerpoint/2010/main" val="3968358813"/>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strVal val="#ppt_x"/>
                                          </p:val>
                                        </p:tav>
                                        <p:tav tm="100000">
                                          <p:val>
                                            <p:strVal val="#ppt_x"/>
                                          </p:val>
                                        </p:tav>
                                      </p:tavLst>
                                    </p:anim>
                                    <p:anim calcmode="lin" valueType="num">
                                      <p:cBhvr>
                                        <p:cTn id="55" dur="500" fill="hold"/>
                                        <p:tgtEl>
                                          <p:spTgt spid="88"/>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P spid="10"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600" dirty="0">
                <a:cs typeface="+mn-ea"/>
                <a:sym typeface="+mn-lt"/>
              </a:rPr>
              <a:t>6.3</a:t>
            </a:r>
            <a:endParaRPr lang="zh-CN" altLang="en-US" sz="1600" dirty="0">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401346" cy="661784"/>
          </a:xfrm>
          <a:prstGeom prst="rect">
            <a:avLst/>
          </a:prstGeom>
        </p:spPr>
        <p:txBody>
          <a:bodyPr wrap="none">
            <a:spAutoFit/>
          </a:bodyPr>
          <a:lstStyle/>
          <a:p>
            <a:pPr>
              <a:lnSpc>
                <a:spcPct val="150000"/>
              </a:lnSpc>
            </a:pPr>
            <a:r>
              <a:rPr lang="en-US" altLang="zh-CN" sz="2800" dirty="0">
                <a:solidFill>
                  <a:srgbClr val="157E9F"/>
                </a:solidFill>
                <a:cs typeface="+mn-ea"/>
                <a:sym typeface="+mn-lt"/>
              </a:rPr>
              <a:t>CE</a:t>
            </a:r>
            <a:r>
              <a:rPr lang="zh-CN" altLang="en-US" sz="2800" dirty="0">
                <a:solidFill>
                  <a:srgbClr val="157E9F"/>
                </a:solidFill>
                <a:cs typeface="+mn-ea"/>
                <a:sym typeface="+mn-lt"/>
              </a:rPr>
              <a:t>认证</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en-DE" altLang="zh-CN" sz="2000" dirty="0">
                  <a:solidFill>
                    <a:schemeClr val="bg1"/>
                  </a:solidFill>
                  <a:sym typeface="+mn-ea"/>
                </a:rPr>
                <a:t>CE</a:t>
              </a:r>
              <a:r>
                <a:rPr lang="zh-CN" altLang="en-DE" sz="2000" dirty="0">
                  <a:solidFill>
                    <a:schemeClr val="bg1"/>
                  </a:solidFill>
                  <a:sym typeface="+mn-ea"/>
                </a:rPr>
                <a:t>认证</a:t>
              </a:r>
              <a:endParaRPr sz="1800" b="1" dirty="0">
                <a:solidFill>
                  <a:schemeClr val="bg1"/>
                </a:solidFill>
                <a:sym typeface="+mn-ea"/>
              </a:endParaRPr>
            </a:p>
          </p:txBody>
        </p:sp>
      </p:grpSp>
      <p:sp>
        <p:nvSpPr>
          <p:cNvPr id="66" name="文本4"/>
          <p:cNvSpPr>
            <a:spLocks noChangeArrowheads="1"/>
          </p:cNvSpPr>
          <p:nvPr/>
        </p:nvSpPr>
        <p:spPr bwMode="auto">
          <a:xfrm>
            <a:off x="4288790" y="4109517"/>
            <a:ext cx="65500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0"/>
              </a:spcBef>
              <a:spcAft>
                <a:spcPct val="0"/>
              </a:spcAft>
              <a:defRPr/>
            </a:pPr>
            <a:r>
              <a:rPr lang="en-GB" sz="1860" dirty="0">
                <a:solidFill>
                  <a:schemeClr val="accent6"/>
                </a:solidFill>
                <a:sym typeface="+mn-ea"/>
              </a:rPr>
              <a:t>Re-</a:t>
            </a:r>
            <a:r>
              <a:rPr lang="en-GB" sz="1860" dirty="0" err="1">
                <a:solidFill>
                  <a:schemeClr val="accent6"/>
                </a:solidFill>
                <a:sym typeface="+mn-ea"/>
              </a:rPr>
              <a:t>Audit的操作流程</a:t>
            </a:r>
            <a:r>
              <a:rPr lang="en-US" altLang="zh-CN" sz="1860" dirty="0">
                <a:solidFill>
                  <a:schemeClr val="accent6"/>
                </a:solidFill>
                <a:sym typeface="+mn-ea"/>
              </a:rPr>
              <a:t>--- S</a:t>
            </a:r>
            <a:r>
              <a:rPr lang="zh-CN" altLang="en-US" sz="1860" dirty="0">
                <a:solidFill>
                  <a:schemeClr val="accent6"/>
                </a:solidFill>
                <a:sym typeface="+mn-ea"/>
              </a:rPr>
              <a:t>公司，</a:t>
            </a:r>
            <a:r>
              <a:rPr lang="en-US" altLang="zh-CN" sz="1860" dirty="0">
                <a:solidFill>
                  <a:schemeClr val="accent6"/>
                </a:solidFill>
                <a:sym typeface="+mn-ea"/>
              </a:rPr>
              <a:t>Conti</a:t>
            </a:r>
            <a:r>
              <a:rPr lang="zh-CN" altLang="en-US" sz="1860" dirty="0">
                <a:solidFill>
                  <a:schemeClr val="accent6"/>
                </a:solidFill>
                <a:sym typeface="+mn-ea"/>
              </a:rPr>
              <a:t>例子</a:t>
            </a:r>
            <a:endParaRPr lang="en-GB" sz="1860" dirty="0">
              <a:solidFill>
                <a:schemeClr val="accent6"/>
              </a:solidFill>
              <a:sym typeface="+mn-ea"/>
            </a:endParaRPr>
          </a:p>
        </p:txBody>
      </p:sp>
      <p:sp>
        <p:nvSpPr>
          <p:cNvPr id="67" name="文本3"/>
          <p:cNvSpPr>
            <a:spLocks noChangeArrowheads="1"/>
          </p:cNvSpPr>
          <p:nvPr/>
        </p:nvSpPr>
        <p:spPr bwMode="auto">
          <a:xfrm>
            <a:off x="4528185" y="3178925"/>
            <a:ext cx="64611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认证</a:t>
            </a:r>
            <a:r>
              <a:rPr lang="zh-CN" altLang="en-US" sz="1860" dirty="0">
                <a:solidFill>
                  <a:srgbClr val="1765C1"/>
                </a:solidFill>
                <a:sym typeface="微软雅黑 Light" panose="020B0502040204020203" charset="-122"/>
              </a:rPr>
              <a:t>结果需要在发货前与客户充分评审</a:t>
            </a:r>
            <a:r>
              <a:rPr lang="en-US" altLang="zh-CN" sz="1860" dirty="0">
                <a:solidFill>
                  <a:srgbClr val="1765C1"/>
                </a:solidFill>
                <a:sym typeface="微软雅黑 Light" panose="020B0502040204020203" charset="-122"/>
              </a:rPr>
              <a:t>--- C</a:t>
            </a:r>
            <a:r>
              <a:rPr lang="zh-CN" altLang="en-US" sz="1860" dirty="0">
                <a:solidFill>
                  <a:srgbClr val="1765C1"/>
                </a:solidFill>
                <a:sym typeface="微软雅黑 Light" panose="020B0502040204020203" charset="-122"/>
              </a:rPr>
              <a:t>公司例子</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2207375"/>
            <a:ext cx="6663182"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60" b="1" dirty="0">
                <a:solidFill>
                  <a:schemeClr val="accent6"/>
                </a:solidFill>
                <a:sym typeface="+mn-ea"/>
              </a:rPr>
              <a:t>认证资料需要完整保存</a:t>
            </a:r>
            <a:r>
              <a:rPr lang="en-US" altLang="zh-CN" sz="1860" b="1" dirty="0">
                <a:solidFill>
                  <a:schemeClr val="accent6"/>
                </a:solidFill>
                <a:sym typeface="+mn-ea"/>
              </a:rPr>
              <a:t>--- F</a:t>
            </a:r>
            <a:r>
              <a:rPr lang="zh-CN" altLang="en-US" sz="1860" b="1" dirty="0">
                <a:solidFill>
                  <a:schemeClr val="accent6"/>
                </a:solidFill>
                <a:sym typeface="+mn-ea"/>
              </a:rPr>
              <a:t>公司例子</a:t>
            </a:r>
          </a:p>
        </p:txBody>
      </p:sp>
      <p:sp>
        <p:nvSpPr>
          <p:cNvPr id="69" name="文本1"/>
          <p:cNvSpPr>
            <a:spLocks noChangeArrowheads="1"/>
          </p:cNvSpPr>
          <p:nvPr/>
        </p:nvSpPr>
        <p:spPr bwMode="auto">
          <a:xfrm>
            <a:off x="3772535" y="1440930"/>
            <a:ext cx="71837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国内</a:t>
            </a:r>
            <a:r>
              <a:rPr lang="zh-CN" altLang="en-US" sz="1860" dirty="0">
                <a:solidFill>
                  <a:srgbClr val="1765C1"/>
                </a:solidFill>
                <a:sym typeface="微软雅黑 Light" panose="020B0502040204020203" charset="-122"/>
              </a:rPr>
              <a:t>认证流程</a:t>
            </a:r>
            <a:r>
              <a:rPr lang="en-US" altLang="zh-CN" sz="1860" dirty="0">
                <a:solidFill>
                  <a:srgbClr val="1765C1"/>
                </a:solidFill>
                <a:sym typeface="微软雅黑 Light" panose="020B0502040204020203" charset="-122"/>
              </a:rPr>
              <a:t>---</a:t>
            </a:r>
            <a:r>
              <a:rPr lang="zh-CN" altLang="en-US" sz="1860" dirty="0">
                <a:solidFill>
                  <a:srgbClr val="1765C1"/>
                </a:solidFill>
                <a:sym typeface="微软雅黑 Light" panose="020B0502040204020203" charset="-122"/>
              </a:rPr>
              <a:t>认证供应商选择建议征求客户意见</a:t>
            </a:r>
            <a:endParaRPr lang="en-GB" altLang="zh-CN" sz="1860" dirty="0">
              <a:solidFill>
                <a:srgbClr val="1765C1"/>
              </a:solidFill>
              <a:sym typeface="微软雅黑 Light" panose="020B0502040204020203" charset="-122"/>
            </a:endParaRP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sp>
        <p:nvSpPr>
          <p:cNvPr id="10" name="文本3">
            <a:extLst>
              <a:ext uri="{FF2B5EF4-FFF2-40B4-BE49-F238E27FC236}">
                <a16:creationId xmlns:a16="http://schemas.microsoft.com/office/drawing/2014/main" id="{5C680C43-BDE6-6265-9472-3BD80988DD89}"/>
              </a:ext>
            </a:extLst>
          </p:cNvPr>
          <p:cNvSpPr>
            <a:spLocks noChangeArrowheads="1"/>
          </p:cNvSpPr>
          <p:nvPr/>
        </p:nvSpPr>
        <p:spPr bwMode="auto">
          <a:xfrm>
            <a:off x="3816645" y="4987617"/>
            <a:ext cx="71561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b="1" dirty="0">
                <a:solidFill>
                  <a:schemeClr val="accent6"/>
                </a:solidFill>
                <a:sym typeface="+mn-ea"/>
              </a:rPr>
              <a:t>现场</a:t>
            </a:r>
            <a:r>
              <a:rPr lang="zh-CN" altLang="en-US" sz="1860" b="1" dirty="0">
                <a:solidFill>
                  <a:schemeClr val="accent6"/>
                </a:solidFill>
                <a:sym typeface="+mn-ea"/>
              </a:rPr>
              <a:t>变更处理</a:t>
            </a:r>
          </a:p>
        </p:txBody>
      </p:sp>
      <p:grpSp>
        <p:nvGrpSpPr>
          <p:cNvPr id="11" name="圆圈4">
            <a:extLst>
              <a:ext uri="{FF2B5EF4-FFF2-40B4-BE49-F238E27FC236}">
                <a16:creationId xmlns:a16="http://schemas.microsoft.com/office/drawing/2014/main" id="{8A67AA57-F6AB-B817-4609-D869D6CCED49}"/>
              </a:ext>
            </a:extLst>
          </p:cNvPr>
          <p:cNvGrpSpPr/>
          <p:nvPr/>
        </p:nvGrpSpPr>
        <p:grpSpPr bwMode="auto">
          <a:xfrm>
            <a:off x="3349862" y="4630721"/>
            <a:ext cx="402167" cy="402167"/>
            <a:chOff x="0" y="0"/>
            <a:chExt cx="262" cy="262"/>
          </a:xfrm>
          <a:solidFill>
            <a:schemeClr val="accent1"/>
          </a:solidFill>
        </p:grpSpPr>
        <p:sp>
          <p:nvSpPr>
            <p:cNvPr id="12" name="Oval 34">
              <a:extLst>
                <a:ext uri="{FF2B5EF4-FFF2-40B4-BE49-F238E27FC236}">
                  <a16:creationId xmlns:a16="http://schemas.microsoft.com/office/drawing/2014/main" id="{3CD5C1A4-1A90-F5B7-BF54-6D23231B88C9}"/>
                </a:ext>
              </a:extLst>
            </p:cNvPr>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13" name="Oval 35">
              <a:extLst>
                <a:ext uri="{FF2B5EF4-FFF2-40B4-BE49-F238E27FC236}">
                  <a16:creationId xmlns:a16="http://schemas.microsoft.com/office/drawing/2014/main" id="{E97B0C33-8CEE-AB52-DDDA-FF0E4088368D}"/>
                </a:ext>
              </a:extLst>
            </p:cNvPr>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pic>
        <p:nvPicPr>
          <p:cNvPr id="8" name="Picture 7" descr="A logo for a company&#10;&#10;Description automatically generated with low confidence">
            <a:extLst>
              <a:ext uri="{FF2B5EF4-FFF2-40B4-BE49-F238E27FC236}">
                <a16:creationId xmlns:a16="http://schemas.microsoft.com/office/drawing/2014/main" id="{BBCE1DD6-C9CF-4BFF-C0A2-AD952C904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320" y="-6901"/>
            <a:ext cx="2017324" cy="1482733"/>
          </a:xfrm>
          <a:prstGeom prst="rect">
            <a:avLst/>
          </a:prstGeom>
        </p:spPr>
      </p:pic>
    </p:spTree>
    <p:extLst>
      <p:ext uri="{BB962C8B-B14F-4D97-AF65-F5344CB8AC3E}">
        <p14:creationId xmlns:p14="http://schemas.microsoft.com/office/powerpoint/2010/main" val="1504186206"/>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strVal val="#ppt_x"/>
                                          </p:val>
                                        </p:tav>
                                        <p:tav tm="100000">
                                          <p:val>
                                            <p:strVal val="#ppt_x"/>
                                          </p:val>
                                        </p:tav>
                                      </p:tavLst>
                                    </p:anim>
                                    <p:anim calcmode="lin" valueType="num">
                                      <p:cBhvr>
                                        <p:cTn id="55" dur="500" fill="hold"/>
                                        <p:tgtEl>
                                          <p:spTgt spid="88"/>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P spid="10"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600" dirty="0">
                <a:cs typeface="+mn-ea"/>
                <a:sym typeface="+mn-lt"/>
              </a:rPr>
              <a:t>6.4</a:t>
            </a:r>
            <a:endParaRPr lang="zh-CN" altLang="en-US" sz="1600" dirty="0">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902811" cy="661784"/>
          </a:xfrm>
          <a:prstGeom prst="rect">
            <a:avLst/>
          </a:prstGeom>
        </p:spPr>
        <p:txBody>
          <a:bodyPr wrap="none">
            <a:spAutoFit/>
          </a:bodyPr>
          <a:lstStyle/>
          <a:p>
            <a:pPr>
              <a:lnSpc>
                <a:spcPct val="150000"/>
              </a:lnSpc>
            </a:pPr>
            <a:r>
              <a:rPr lang="zh-CN" altLang="en-US" sz="2800" dirty="0">
                <a:solidFill>
                  <a:srgbClr val="157E9F"/>
                </a:solidFill>
                <a:cs typeface="+mn-ea"/>
                <a:sym typeface="+mn-lt"/>
              </a:rPr>
              <a:t>发货</a:t>
            </a:r>
          </a:p>
        </p:txBody>
      </p:sp>
      <p:grpSp>
        <p:nvGrpSpPr>
          <p:cNvPr id="56" name="网线"/>
          <p:cNvGrpSpPr/>
          <p:nvPr/>
        </p:nvGrpSpPr>
        <p:grpSpPr bwMode="auto">
          <a:xfrm>
            <a:off x="148590" y="1216660"/>
            <a:ext cx="4218305" cy="4264660"/>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873210" y="1865432"/>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0"/>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03" y="267"/>
              <a:ext cx="990"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en-DE" sz="1800" b="1" dirty="0">
                  <a:solidFill>
                    <a:schemeClr val="bg1"/>
                  </a:solidFill>
                  <a:sym typeface="+mn-ea"/>
                </a:rPr>
                <a:t>发货</a:t>
              </a:r>
              <a:endParaRPr sz="1800" b="1" dirty="0">
                <a:solidFill>
                  <a:schemeClr val="bg1"/>
                </a:solidFill>
                <a:sym typeface="+mn-ea"/>
              </a:endParaRPr>
            </a:p>
          </p:txBody>
        </p:sp>
      </p:grpSp>
      <p:sp>
        <p:nvSpPr>
          <p:cNvPr id="66" name="文本4"/>
          <p:cNvSpPr>
            <a:spLocks noChangeArrowheads="1"/>
          </p:cNvSpPr>
          <p:nvPr/>
        </p:nvSpPr>
        <p:spPr bwMode="auto">
          <a:xfrm>
            <a:off x="4288790" y="4109517"/>
            <a:ext cx="65500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0"/>
              </a:spcBef>
              <a:spcAft>
                <a:spcPct val="0"/>
              </a:spcAft>
              <a:defRPr/>
            </a:pPr>
            <a:r>
              <a:rPr lang="zh-CN" altLang="en-DE" sz="1860" dirty="0">
                <a:solidFill>
                  <a:srgbClr val="1765C1"/>
                </a:solidFill>
                <a:sym typeface="微软雅黑 Light" panose="020B0502040204020203" charset="-122"/>
              </a:rPr>
              <a:t>送货计划</a:t>
            </a:r>
            <a:r>
              <a:rPr lang="zh-CN" altLang="en-US" sz="1860" dirty="0">
                <a:solidFill>
                  <a:srgbClr val="1765C1"/>
                </a:solidFill>
                <a:sym typeface="微软雅黑 Light" panose="020B0502040204020203" charset="-122"/>
              </a:rPr>
              <a:t>合理安排</a:t>
            </a:r>
            <a:endParaRPr lang="en-GB" sz="1860" dirty="0">
              <a:solidFill>
                <a:schemeClr val="accent6"/>
              </a:solidFill>
              <a:sym typeface="+mn-ea"/>
            </a:endParaRPr>
          </a:p>
        </p:txBody>
      </p:sp>
      <p:sp>
        <p:nvSpPr>
          <p:cNvPr id="67" name="文本3"/>
          <p:cNvSpPr>
            <a:spLocks noChangeArrowheads="1"/>
          </p:cNvSpPr>
          <p:nvPr/>
        </p:nvSpPr>
        <p:spPr bwMode="auto">
          <a:xfrm>
            <a:off x="4528185" y="3178925"/>
            <a:ext cx="646112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报关</a:t>
            </a:r>
            <a:r>
              <a:rPr lang="zh-CN" altLang="en-US" sz="1860" dirty="0">
                <a:solidFill>
                  <a:srgbClr val="1765C1"/>
                </a:solidFill>
                <a:sym typeface="微软雅黑 Light" panose="020B0502040204020203" charset="-122"/>
              </a:rPr>
              <a:t>问题处理（</a:t>
            </a:r>
            <a:r>
              <a:rPr lang="zh-CN" altLang="en-DE" sz="1860" dirty="0">
                <a:solidFill>
                  <a:srgbClr val="1765C1"/>
                </a:solidFill>
                <a:sym typeface="微软雅黑 Light" panose="020B0502040204020203" charset="-122"/>
              </a:rPr>
              <a:t>物料品类</a:t>
            </a:r>
            <a:r>
              <a:rPr lang="zh-CN" altLang="en-US" sz="1860" dirty="0">
                <a:solidFill>
                  <a:srgbClr val="1765C1"/>
                </a:solidFill>
                <a:sym typeface="微软雅黑 Light" panose="020B0502040204020203" charset="-122"/>
              </a:rPr>
              <a:t>，特别是备件物料）</a:t>
            </a:r>
            <a:endParaRPr lang="zh-CN" altLang="en-US" sz="1860" b="1" dirty="0">
              <a:solidFill>
                <a:schemeClr val="accent6"/>
              </a:solidFill>
              <a:sym typeface="+mn-ea"/>
            </a:endParaRPr>
          </a:p>
        </p:txBody>
      </p:sp>
      <p:sp>
        <p:nvSpPr>
          <p:cNvPr id="68" name="文本2"/>
          <p:cNvSpPr>
            <a:spLocks noChangeArrowheads="1"/>
          </p:cNvSpPr>
          <p:nvPr/>
        </p:nvSpPr>
        <p:spPr bwMode="auto">
          <a:xfrm>
            <a:off x="4368800" y="2207375"/>
            <a:ext cx="6663182"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打包</a:t>
            </a:r>
            <a:r>
              <a:rPr lang="zh-CN" altLang="en-US" sz="1860" dirty="0">
                <a:solidFill>
                  <a:srgbClr val="1765C1"/>
                </a:solidFill>
                <a:sym typeface="微软雅黑 Light" panose="020B0502040204020203" charset="-122"/>
              </a:rPr>
              <a:t>方式选择（防疫要求）</a:t>
            </a:r>
            <a:endParaRPr lang="zh-CN" altLang="en-US" sz="1860" b="1" dirty="0">
              <a:solidFill>
                <a:schemeClr val="accent6"/>
              </a:solidFill>
              <a:sym typeface="+mn-ea"/>
            </a:endParaRPr>
          </a:p>
        </p:txBody>
      </p:sp>
      <p:sp>
        <p:nvSpPr>
          <p:cNvPr id="69" name="文本1"/>
          <p:cNvSpPr>
            <a:spLocks noChangeArrowheads="1"/>
          </p:cNvSpPr>
          <p:nvPr/>
        </p:nvSpPr>
        <p:spPr bwMode="auto">
          <a:xfrm>
            <a:off x="3772535" y="1440930"/>
            <a:ext cx="7183755" cy="38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DE" sz="1860" dirty="0">
                <a:solidFill>
                  <a:srgbClr val="1765C1"/>
                </a:solidFill>
                <a:sym typeface="微软雅黑 Light" panose="020B0502040204020203" charset="-122"/>
              </a:rPr>
              <a:t>物流公司</a:t>
            </a:r>
            <a:r>
              <a:rPr lang="zh-CN" altLang="en-US" sz="1860" dirty="0">
                <a:solidFill>
                  <a:srgbClr val="1765C1"/>
                </a:solidFill>
                <a:sym typeface="微软雅黑 Light" panose="020B0502040204020203" charset="-122"/>
              </a:rPr>
              <a:t>选择</a:t>
            </a:r>
            <a:endParaRPr lang="en-GB" altLang="zh-CN" sz="1860" dirty="0">
              <a:solidFill>
                <a:srgbClr val="1765C1"/>
              </a:solidFill>
              <a:sym typeface="微软雅黑 Light" panose="020B0502040204020203" charset="-122"/>
            </a:endParaRPr>
          </a:p>
        </p:txBody>
      </p:sp>
      <p:grpSp>
        <p:nvGrpSpPr>
          <p:cNvPr id="70" name="圆圈1"/>
          <p:cNvGrpSpPr/>
          <p:nvPr/>
        </p:nvGrpSpPr>
        <p:grpSpPr bwMode="auto">
          <a:xfrm>
            <a:off x="3176565" y="159851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3816645" y="224664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034662" y="3159561"/>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3809237" y="407247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8" name="Picture 7" descr="A logo for a company&#10;&#10;Description automatically generated with low confidence">
            <a:extLst>
              <a:ext uri="{FF2B5EF4-FFF2-40B4-BE49-F238E27FC236}">
                <a16:creationId xmlns:a16="http://schemas.microsoft.com/office/drawing/2014/main" id="{BBCE1DD6-C9CF-4BFF-C0A2-AD952C9047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320" y="-6901"/>
            <a:ext cx="2017324" cy="1482733"/>
          </a:xfrm>
          <a:prstGeom prst="rect">
            <a:avLst/>
          </a:prstGeom>
        </p:spPr>
      </p:pic>
    </p:spTree>
    <p:extLst>
      <p:ext uri="{BB962C8B-B14F-4D97-AF65-F5344CB8AC3E}">
        <p14:creationId xmlns:p14="http://schemas.microsoft.com/office/powerpoint/2010/main" val="3745656576"/>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anim calcmode="lin" valueType="num">
                                      <p:cBhvr>
                                        <p:cTn id="54" dur="500" fill="hold"/>
                                        <p:tgtEl>
                                          <p:spTgt spid="88"/>
                                        </p:tgtEl>
                                        <p:attrNameLst>
                                          <p:attrName>ppt_x</p:attrName>
                                        </p:attrNameLst>
                                      </p:cBhvr>
                                      <p:tavLst>
                                        <p:tav tm="0">
                                          <p:val>
                                            <p:strVal val="#ppt_x"/>
                                          </p:val>
                                        </p:tav>
                                        <p:tav tm="100000">
                                          <p:val>
                                            <p:strVal val="#ppt_x"/>
                                          </p:val>
                                        </p:tav>
                                      </p:tavLst>
                                    </p:anim>
                                    <p:anim calcmode="lin" valueType="num">
                                      <p:cBhvr>
                                        <p:cTn id="55"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utoUpdateAnimBg="0"/>
      <p:bldP spid="67" grpId="0" bldLvl="0" autoUpdateAnimBg="0"/>
      <p:bldP spid="68" grpId="0" bldLvl="0" autoUpdateAnimBg="0"/>
      <p:bldP spid="69" grpId="0" bldLvl="0" autoUpdateAnimBg="0"/>
      <p:bldP spid="8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9"/>
          <p:cNvSpPr/>
          <p:nvPr/>
        </p:nvSpPr>
        <p:spPr bwMode="auto">
          <a:xfrm rot="5400000">
            <a:off x="836606" y="5479319"/>
            <a:ext cx="814472" cy="9130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chemeClr val="bg1"/>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5"/>
          <p:cNvSpPr/>
          <p:nvPr/>
        </p:nvSpPr>
        <p:spPr bwMode="auto">
          <a:xfrm rot="5400000">
            <a:off x="2472494" y="-740107"/>
            <a:ext cx="1997138" cy="3421400"/>
          </a:xfrm>
          <a:custGeom>
            <a:avLst/>
            <a:gdLst>
              <a:gd name="connsiteX0" fmla="*/ 0 w 1997138"/>
              <a:gd name="connsiteY0" fmla="*/ 3227103 h 3421400"/>
              <a:gd name="connsiteX1" fmla="*/ 0 w 1997138"/>
              <a:gd name="connsiteY1" fmla="*/ 194299 h 3421400"/>
              <a:gd name="connsiteX2" fmla="*/ 51685 w 1997138"/>
              <a:gd name="connsiteY2" fmla="*/ 164437 h 3421400"/>
              <a:gd name="connsiteX3" fmla="*/ 253378 w 1997138"/>
              <a:gd name="connsiteY3" fmla="*/ 47908 h 3421400"/>
              <a:gd name="connsiteX4" fmla="*/ 660389 w 1997138"/>
              <a:gd name="connsiteY4" fmla="*/ 47908 h 3421400"/>
              <a:gd name="connsiteX5" fmla="*/ 1793633 w 1997138"/>
              <a:gd name="connsiteY5" fmla="*/ 702645 h 3421400"/>
              <a:gd name="connsiteX6" fmla="*/ 1997138 w 1997138"/>
              <a:gd name="connsiteY6" fmla="*/ 1053967 h 3421400"/>
              <a:gd name="connsiteX7" fmla="*/ 1997138 w 1997138"/>
              <a:gd name="connsiteY7" fmla="*/ 2363442 h 3421400"/>
              <a:gd name="connsiteX8" fmla="*/ 1793633 w 1997138"/>
              <a:gd name="connsiteY8" fmla="*/ 2718756 h 3421400"/>
              <a:gd name="connsiteX9" fmla="*/ 660389 w 1997138"/>
              <a:gd name="connsiteY9" fmla="*/ 3373493 h 3421400"/>
              <a:gd name="connsiteX10" fmla="*/ 253378 w 1997138"/>
              <a:gd name="connsiteY10" fmla="*/ 3373493 h 3421400"/>
              <a:gd name="connsiteX11" fmla="*/ 53899 w 1997138"/>
              <a:gd name="connsiteY11" fmla="*/ 3258243 h 34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7138" h="3421400">
                <a:moveTo>
                  <a:pt x="0" y="3227103"/>
                </a:moveTo>
                <a:lnTo>
                  <a:pt x="0" y="194299"/>
                </a:lnTo>
                <a:lnTo>
                  <a:pt x="51685" y="164437"/>
                </a:lnTo>
                <a:cubicBezTo>
                  <a:pt x="253378" y="47908"/>
                  <a:pt x="253378" y="47908"/>
                  <a:pt x="253378" y="47908"/>
                </a:cubicBezTo>
                <a:cubicBezTo>
                  <a:pt x="365107" y="-15969"/>
                  <a:pt x="548660" y="-15969"/>
                  <a:pt x="660389" y="47908"/>
                </a:cubicBezTo>
                <a:cubicBezTo>
                  <a:pt x="1793633" y="702645"/>
                  <a:pt x="1793633" y="702645"/>
                  <a:pt x="1793633" y="702645"/>
                </a:cubicBezTo>
                <a:cubicBezTo>
                  <a:pt x="1905361" y="766522"/>
                  <a:pt x="1997138" y="926214"/>
                  <a:pt x="1997138" y="1053967"/>
                </a:cubicBezTo>
                <a:lnTo>
                  <a:pt x="1997138" y="2363442"/>
                </a:lnTo>
                <a:cubicBezTo>
                  <a:pt x="1997138" y="2495187"/>
                  <a:pt x="1905361" y="2650887"/>
                  <a:pt x="1793633" y="2718756"/>
                </a:cubicBezTo>
                <a:cubicBezTo>
                  <a:pt x="660389" y="3373493"/>
                  <a:pt x="660389" y="3373493"/>
                  <a:pt x="660389" y="3373493"/>
                </a:cubicBezTo>
                <a:cubicBezTo>
                  <a:pt x="548660" y="3437370"/>
                  <a:pt x="365107" y="3437370"/>
                  <a:pt x="253378" y="3373493"/>
                </a:cubicBezTo>
                <a:cubicBezTo>
                  <a:pt x="182551" y="3332572"/>
                  <a:pt x="116150" y="3294209"/>
                  <a:pt x="53899" y="3258243"/>
                </a:cubicBez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highlight>
                <a:srgbClr val="0000FF"/>
              </a:highlight>
              <a:cs typeface="+mn-ea"/>
              <a:sym typeface="+mn-lt"/>
            </a:endParaRPr>
          </a:p>
        </p:txBody>
      </p:sp>
      <p:grpSp>
        <p:nvGrpSpPr>
          <p:cNvPr id="7" name="组合 6"/>
          <p:cNvGrpSpPr/>
          <p:nvPr/>
        </p:nvGrpSpPr>
        <p:grpSpPr>
          <a:xfrm>
            <a:off x="2479453" y="4851245"/>
            <a:ext cx="3582863" cy="2029971"/>
            <a:chOff x="2479453" y="4851245"/>
            <a:chExt cx="3582863" cy="2029971"/>
          </a:xfrm>
        </p:grpSpPr>
        <p:sp>
          <p:nvSpPr>
            <p:cNvPr id="8" name="任意多边形 7"/>
            <p:cNvSpPr/>
            <p:nvPr/>
          </p:nvSpPr>
          <p:spPr bwMode="auto">
            <a:xfrm rot="5400000">
              <a:off x="3255899" y="4074799"/>
              <a:ext cx="2029971" cy="3582863"/>
            </a:xfrm>
            <a:custGeom>
              <a:avLst/>
              <a:gdLst>
                <a:gd name="connsiteX0" fmla="*/ 0 w 2029971"/>
                <a:gd name="connsiteY0" fmla="*/ 2474977 h 3582863"/>
                <a:gd name="connsiteX1" fmla="*/ 0 w 2029971"/>
                <a:gd name="connsiteY1" fmla="*/ 1103706 h 3582863"/>
                <a:gd name="connsiteX2" fmla="*/ 213109 w 2029971"/>
                <a:gd name="connsiteY2" fmla="*/ 735804 h 3582863"/>
                <a:gd name="connsiteX3" fmla="*/ 1399834 w 2029971"/>
                <a:gd name="connsiteY3" fmla="*/ 50169 h 3582863"/>
                <a:gd name="connsiteX4" fmla="*/ 1826052 w 2029971"/>
                <a:gd name="connsiteY4" fmla="*/ 50169 h 3582863"/>
                <a:gd name="connsiteX5" fmla="*/ 2029971 w 2029971"/>
                <a:gd name="connsiteY5" fmla="*/ 167984 h 3582863"/>
                <a:gd name="connsiteX6" fmla="*/ 2029971 w 2029971"/>
                <a:gd name="connsiteY6" fmla="*/ 3414879 h 3582863"/>
                <a:gd name="connsiteX7" fmla="*/ 1974392 w 2029971"/>
                <a:gd name="connsiteY7" fmla="*/ 3446990 h 3582863"/>
                <a:gd name="connsiteX8" fmla="*/ 1826052 w 2029971"/>
                <a:gd name="connsiteY8" fmla="*/ 3532695 h 3582863"/>
                <a:gd name="connsiteX9" fmla="*/ 1399834 w 2029971"/>
                <a:gd name="connsiteY9" fmla="*/ 3532695 h 3582863"/>
                <a:gd name="connsiteX10" fmla="*/ 213109 w 2029971"/>
                <a:gd name="connsiteY10" fmla="*/ 2847059 h 3582863"/>
                <a:gd name="connsiteX11" fmla="*/ 0 w 2029971"/>
                <a:gd name="connsiteY11" fmla="*/ 2474977 h 358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971" h="3582863">
                  <a:moveTo>
                    <a:pt x="0" y="2474977"/>
                  </a:moveTo>
                  <a:cubicBezTo>
                    <a:pt x="0" y="1103706"/>
                    <a:pt x="0" y="1103706"/>
                    <a:pt x="0" y="1103706"/>
                  </a:cubicBezTo>
                  <a:cubicBezTo>
                    <a:pt x="0" y="969923"/>
                    <a:pt x="96108" y="802695"/>
                    <a:pt x="213109" y="735804"/>
                  </a:cubicBezTo>
                  <a:cubicBezTo>
                    <a:pt x="1399834" y="50169"/>
                    <a:pt x="1399834" y="50169"/>
                    <a:pt x="1399834" y="50169"/>
                  </a:cubicBezTo>
                  <a:cubicBezTo>
                    <a:pt x="1516835" y="-16723"/>
                    <a:pt x="1709051" y="-16723"/>
                    <a:pt x="1826052" y="50169"/>
                  </a:cubicBezTo>
                  <a:lnTo>
                    <a:pt x="2029971" y="167984"/>
                  </a:lnTo>
                  <a:lnTo>
                    <a:pt x="2029971" y="3414879"/>
                  </a:lnTo>
                  <a:lnTo>
                    <a:pt x="1974392" y="3446990"/>
                  </a:lnTo>
                  <a:cubicBezTo>
                    <a:pt x="1826052" y="3532695"/>
                    <a:pt x="1826052" y="3532695"/>
                    <a:pt x="1826052" y="3532695"/>
                  </a:cubicBezTo>
                  <a:cubicBezTo>
                    <a:pt x="1709051" y="3599586"/>
                    <a:pt x="1516835" y="3599586"/>
                    <a:pt x="1399834" y="3532695"/>
                  </a:cubicBezTo>
                  <a:cubicBezTo>
                    <a:pt x="213109" y="2847059"/>
                    <a:pt x="213109" y="2847059"/>
                    <a:pt x="213109" y="2847059"/>
                  </a:cubicBezTo>
                  <a:cubicBezTo>
                    <a:pt x="96108" y="2775987"/>
                    <a:pt x="0" y="2612940"/>
                    <a:pt x="0" y="2474977"/>
                  </a:cubicBez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9" name="文本框 8"/>
            <p:cNvSpPr txBox="1"/>
            <p:nvPr/>
          </p:nvSpPr>
          <p:spPr>
            <a:xfrm>
              <a:off x="3171865" y="5274122"/>
              <a:ext cx="2467342" cy="1323439"/>
            </a:xfrm>
            <a:prstGeom prst="rect">
              <a:avLst/>
            </a:prstGeom>
            <a:noFill/>
          </p:spPr>
          <p:txBody>
            <a:bodyPr wrap="none" rtlCol="0">
              <a:spAutoFit/>
            </a:bodyPr>
            <a:lstStyle/>
            <a:p>
              <a:r>
                <a:rPr lang="en-US" altLang="zh-CN" sz="8000" b="1" dirty="0">
                  <a:solidFill>
                    <a:srgbClr val="155EB9"/>
                  </a:solidFill>
                  <a:cs typeface="+mn-ea"/>
                  <a:sym typeface="+mn-lt"/>
                </a:rPr>
                <a:t>2023</a:t>
              </a:r>
              <a:endParaRPr lang="zh-CN" altLang="en-US" sz="8000" b="1" dirty="0">
                <a:solidFill>
                  <a:srgbClr val="155EB9"/>
                </a:solidFill>
                <a:cs typeface="+mn-ea"/>
                <a:sym typeface="+mn-lt"/>
              </a:endParaRPr>
            </a:p>
          </p:txBody>
        </p:sp>
      </p:grpSp>
      <p:sp>
        <p:nvSpPr>
          <p:cNvPr id="11" name="任意多边形 10"/>
          <p:cNvSpPr/>
          <p:nvPr/>
        </p:nvSpPr>
        <p:spPr bwMode="auto">
          <a:xfrm rot="5400000">
            <a:off x="-324485" y="2293620"/>
            <a:ext cx="2825115" cy="2176145"/>
          </a:xfrm>
          <a:custGeom>
            <a:avLst/>
            <a:gdLst>
              <a:gd name="connsiteX0" fmla="*/ 0 w 2825133"/>
              <a:gd name="connsiteY0" fmla="*/ 2167512 h 2176408"/>
              <a:gd name="connsiteX1" fmla="*/ 0 w 2825133"/>
              <a:gd name="connsiteY1" fmla="*/ 966593 h 2176408"/>
              <a:gd name="connsiteX2" fmla="*/ 186635 w 2825133"/>
              <a:gd name="connsiteY2" fmla="*/ 644396 h 2176408"/>
              <a:gd name="connsiteX3" fmla="*/ 1225932 w 2825133"/>
              <a:gd name="connsiteY3" fmla="*/ 43937 h 2176408"/>
              <a:gd name="connsiteX4" fmla="*/ 1599201 w 2825133"/>
              <a:gd name="connsiteY4" fmla="*/ 43937 h 2176408"/>
              <a:gd name="connsiteX5" fmla="*/ 2638499 w 2825133"/>
              <a:gd name="connsiteY5" fmla="*/ 644396 h 2176408"/>
              <a:gd name="connsiteX6" fmla="*/ 2825133 w 2825133"/>
              <a:gd name="connsiteY6" fmla="*/ 966593 h 2176408"/>
              <a:gd name="connsiteX7" fmla="*/ 2825133 w 2825133"/>
              <a:gd name="connsiteY7" fmla="*/ 2167512 h 2176408"/>
              <a:gd name="connsiteX8" fmla="*/ 2823724 w 2825133"/>
              <a:gd name="connsiteY8" fmla="*/ 2176408 h 2176408"/>
              <a:gd name="connsiteX9" fmla="*/ 1409 w 2825133"/>
              <a:gd name="connsiteY9" fmla="*/ 2176408 h 217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5133" h="2176408">
                <a:moveTo>
                  <a:pt x="0" y="2167512"/>
                </a:moveTo>
                <a:cubicBezTo>
                  <a:pt x="0" y="966593"/>
                  <a:pt x="0" y="966593"/>
                  <a:pt x="0" y="966593"/>
                </a:cubicBezTo>
                <a:cubicBezTo>
                  <a:pt x="0" y="849430"/>
                  <a:pt x="84169" y="702977"/>
                  <a:pt x="186635" y="644396"/>
                </a:cubicBezTo>
                <a:cubicBezTo>
                  <a:pt x="1225932" y="43937"/>
                  <a:pt x="1225932" y="43937"/>
                  <a:pt x="1225932" y="43937"/>
                </a:cubicBezTo>
                <a:cubicBezTo>
                  <a:pt x="1328398" y="-14645"/>
                  <a:pt x="1496735" y="-14645"/>
                  <a:pt x="1599201" y="43937"/>
                </a:cubicBezTo>
                <a:cubicBezTo>
                  <a:pt x="2638499" y="644396"/>
                  <a:pt x="2638499" y="644396"/>
                  <a:pt x="2638499" y="644396"/>
                </a:cubicBezTo>
                <a:cubicBezTo>
                  <a:pt x="2740965" y="702977"/>
                  <a:pt x="2825133" y="849430"/>
                  <a:pt x="2825133" y="966593"/>
                </a:cubicBezTo>
                <a:lnTo>
                  <a:pt x="2825133" y="2167512"/>
                </a:lnTo>
                <a:lnTo>
                  <a:pt x="2823724" y="2176408"/>
                </a:lnTo>
                <a:lnTo>
                  <a:pt x="1409" y="2176408"/>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3" name="文本框 12"/>
          <p:cNvSpPr txBox="1"/>
          <p:nvPr/>
        </p:nvSpPr>
        <p:spPr>
          <a:xfrm>
            <a:off x="5525422" y="3292047"/>
            <a:ext cx="5966698" cy="830997"/>
          </a:xfrm>
          <a:prstGeom prst="rect">
            <a:avLst/>
          </a:prstGeom>
          <a:noFill/>
          <a:effectLst/>
        </p:spPr>
        <p:txBody>
          <a:bodyPr wrap="none" rtlCol="0">
            <a:spAutoFit/>
          </a:bodyPr>
          <a:lstStyle/>
          <a:p>
            <a:r>
              <a:rPr lang="zh-CN" altLang="en-US" sz="4800" b="1">
                <a:solidFill>
                  <a:schemeClr val="bg1"/>
                </a:solidFill>
                <a:cs typeface="+mn-ea"/>
                <a:sym typeface="+mn-lt"/>
              </a:rPr>
              <a:t>   演示完毕  感谢聆听</a:t>
            </a:r>
            <a:endParaRPr lang="en-US" altLang="zh-CN" sz="4000" b="1">
              <a:solidFill>
                <a:schemeClr val="bg1"/>
              </a:solidFill>
              <a:cs typeface="+mn-ea"/>
              <a:sym typeface="+mn-lt"/>
            </a:endParaRPr>
          </a:p>
        </p:txBody>
      </p:sp>
      <p:sp>
        <p:nvSpPr>
          <p:cNvPr id="14" name="文本框 13"/>
          <p:cNvSpPr txBox="1"/>
          <p:nvPr/>
        </p:nvSpPr>
        <p:spPr>
          <a:xfrm>
            <a:off x="6041390" y="3846830"/>
            <a:ext cx="5569585" cy="798830"/>
          </a:xfrm>
          <a:prstGeom prst="rect">
            <a:avLst/>
          </a:prstGeom>
          <a:noFill/>
          <a:effectLst/>
        </p:spPr>
        <p:txBody>
          <a:bodyPr wrap="square" rtlCol="0">
            <a:spAutoFit/>
          </a:bodyPr>
          <a:lstStyle/>
          <a:p>
            <a:pPr algn="l"/>
            <a:endParaRPr/>
          </a:p>
          <a:p>
            <a:pPr algn="ctr"/>
            <a:r>
              <a:rPr lang="en-US" altLang="zh-CN" sz="2800" b="1">
                <a:solidFill>
                  <a:schemeClr val="bg1"/>
                </a:solidFill>
                <a:latin typeface="Bahnschrift SemiBold" panose="020B0502040204020203" charset="0"/>
                <a:cs typeface="Bahnschrift SemiBold" panose="020B0502040204020203" charset="0"/>
                <a:sym typeface="+mn-lt"/>
              </a:rPr>
              <a:t>Thank you for your attention</a:t>
            </a:r>
            <a:r>
              <a:rPr lang="zh-CN" altLang="en-US" sz="2800" b="1">
                <a:solidFill>
                  <a:schemeClr val="bg1"/>
                </a:solidFill>
                <a:latin typeface="Bahnschrift SemiBold" panose="020B0502040204020203" charset="0"/>
                <a:cs typeface="Bahnschrift SemiBold" panose="020B0502040204020203" charset="0"/>
                <a:sym typeface="+mn-lt"/>
              </a:rPr>
              <a:t>！</a:t>
            </a:r>
          </a:p>
        </p:txBody>
      </p:sp>
      <p:sp>
        <p:nvSpPr>
          <p:cNvPr id="16" name="Freeform 19"/>
          <p:cNvSpPr/>
          <p:nvPr/>
        </p:nvSpPr>
        <p:spPr bwMode="auto">
          <a:xfrm rot="5400000">
            <a:off x="8415699" y="165685"/>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19"/>
          <p:cNvSpPr>
            <a:spLocks noChangeAspect="1"/>
          </p:cNvSpPr>
          <p:nvPr/>
        </p:nvSpPr>
        <p:spPr bwMode="auto">
          <a:xfrm rot="5400000">
            <a:off x="8386028" y="125357"/>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Freeform 19"/>
          <p:cNvSpPr/>
          <p:nvPr/>
        </p:nvSpPr>
        <p:spPr bwMode="auto">
          <a:xfrm rot="5400000">
            <a:off x="8978399" y="546767"/>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19"/>
          <p:cNvSpPr>
            <a:spLocks noChangeAspect="1"/>
          </p:cNvSpPr>
          <p:nvPr/>
        </p:nvSpPr>
        <p:spPr bwMode="auto">
          <a:xfrm rot="5400000">
            <a:off x="8959385" y="525452"/>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Freeform 19"/>
          <p:cNvSpPr/>
          <p:nvPr/>
        </p:nvSpPr>
        <p:spPr bwMode="auto">
          <a:xfrm rot="5400000">
            <a:off x="8437014" y="882860"/>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Freeform 19"/>
          <p:cNvSpPr>
            <a:spLocks noChangeAspect="1"/>
          </p:cNvSpPr>
          <p:nvPr/>
        </p:nvSpPr>
        <p:spPr bwMode="auto">
          <a:xfrm rot="5400000">
            <a:off x="8418000" y="861545"/>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Freeform 19"/>
          <p:cNvSpPr/>
          <p:nvPr/>
        </p:nvSpPr>
        <p:spPr bwMode="auto">
          <a:xfrm rot="5400000">
            <a:off x="7853916" y="1253813"/>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19"/>
          <p:cNvSpPr>
            <a:spLocks noChangeAspect="1"/>
          </p:cNvSpPr>
          <p:nvPr/>
        </p:nvSpPr>
        <p:spPr bwMode="auto">
          <a:xfrm rot="5400000">
            <a:off x="7834902" y="1232498"/>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Freeform 19"/>
          <p:cNvSpPr/>
          <p:nvPr/>
        </p:nvSpPr>
        <p:spPr bwMode="auto">
          <a:xfrm rot="5400000">
            <a:off x="7261321" y="903126"/>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Freeform 19"/>
          <p:cNvSpPr>
            <a:spLocks noChangeAspect="1"/>
          </p:cNvSpPr>
          <p:nvPr/>
        </p:nvSpPr>
        <p:spPr bwMode="auto">
          <a:xfrm rot="5400000">
            <a:off x="7242307" y="881811"/>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Freeform 19"/>
          <p:cNvSpPr/>
          <p:nvPr/>
        </p:nvSpPr>
        <p:spPr bwMode="auto">
          <a:xfrm rot="5400000">
            <a:off x="8470833" y="1615880"/>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Freeform 19"/>
          <p:cNvSpPr>
            <a:spLocks noChangeAspect="1"/>
          </p:cNvSpPr>
          <p:nvPr/>
        </p:nvSpPr>
        <p:spPr bwMode="auto">
          <a:xfrm rot="5400000">
            <a:off x="8451819" y="1594565"/>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Freeform 19"/>
          <p:cNvSpPr/>
          <p:nvPr/>
        </p:nvSpPr>
        <p:spPr bwMode="auto">
          <a:xfrm rot="5400000">
            <a:off x="7832600" y="1978621"/>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Freeform 19"/>
          <p:cNvSpPr>
            <a:spLocks noChangeAspect="1"/>
          </p:cNvSpPr>
          <p:nvPr/>
        </p:nvSpPr>
        <p:spPr bwMode="auto">
          <a:xfrm rot="5400000">
            <a:off x="7813586" y="1957306"/>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Freeform 19"/>
          <p:cNvSpPr/>
          <p:nvPr/>
        </p:nvSpPr>
        <p:spPr bwMode="auto">
          <a:xfrm rot="5400000">
            <a:off x="6589464" y="1249394"/>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Freeform 19"/>
          <p:cNvSpPr>
            <a:spLocks noChangeAspect="1"/>
          </p:cNvSpPr>
          <p:nvPr/>
        </p:nvSpPr>
        <p:spPr bwMode="auto">
          <a:xfrm rot="5400000">
            <a:off x="6570450" y="1228079"/>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Freeform 19"/>
          <p:cNvSpPr/>
          <p:nvPr/>
        </p:nvSpPr>
        <p:spPr bwMode="auto">
          <a:xfrm rot="5400000">
            <a:off x="8465934" y="2343236"/>
            <a:ext cx="710214" cy="79617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1B2C45"/>
              </a:gs>
              <a:gs pos="100000">
                <a:srgbClr val="254E8C"/>
              </a:gs>
            </a:gsLst>
            <a:lin ang="192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Freeform 19"/>
          <p:cNvSpPr>
            <a:spLocks noChangeAspect="1"/>
          </p:cNvSpPr>
          <p:nvPr/>
        </p:nvSpPr>
        <p:spPr bwMode="auto">
          <a:xfrm rot="5400000">
            <a:off x="8446920" y="2321921"/>
            <a:ext cx="748241" cy="83880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B7BD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Freeform 19"/>
          <p:cNvSpPr/>
          <p:nvPr/>
        </p:nvSpPr>
        <p:spPr bwMode="auto">
          <a:xfrm rot="5400000">
            <a:off x="6327143" y="2116439"/>
            <a:ext cx="742485" cy="8323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Freeform 19"/>
          <p:cNvSpPr/>
          <p:nvPr/>
        </p:nvSpPr>
        <p:spPr bwMode="auto">
          <a:xfrm rot="5400000">
            <a:off x="5959150" y="1216632"/>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9"/>
          <p:cNvSpPr/>
          <p:nvPr/>
        </p:nvSpPr>
        <p:spPr bwMode="auto">
          <a:xfrm rot="5400000">
            <a:off x="7351494" y="491308"/>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Freeform 19"/>
          <p:cNvSpPr/>
          <p:nvPr/>
        </p:nvSpPr>
        <p:spPr bwMode="auto">
          <a:xfrm rot="5400000">
            <a:off x="8059708" y="931926"/>
            <a:ext cx="742485" cy="83234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1252AE"/>
          </a:solidFill>
          <a:ln w="19050">
            <a:solidFill>
              <a:schemeClr val="bg1"/>
            </a:solidFill>
          </a:ln>
          <a:effectLst>
            <a:outerShdw blurRad="254000" dist="190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Freeform 19"/>
          <p:cNvSpPr/>
          <p:nvPr/>
        </p:nvSpPr>
        <p:spPr bwMode="auto">
          <a:xfrm rot="5400000">
            <a:off x="7344911" y="1315709"/>
            <a:ext cx="742486" cy="83234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DDDDDD"/>
              </a:gs>
              <a:gs pos="100000">
                <a:srgbClr val="FEFEFE"/>
              </a:gs>
            </a:gsLst>
            <a:lin ang="19200000" scaled="0"/>
          </a:gradFill>
          <a:ln w="19050">
            <a:gradFill>
              <a:gsLst>
                <a:gs pos="0">
                  <a:schemeClr val="accent1">
                    <a:lumMod val="5000"/>
                    <a:lumOff val="95000"/>
                  </a:schemeClr>
                </a:gs>
                <a:gs pos="100000">
                  <a:srgbClr val="FEFEFE"/>
                </a:gs>
              </a:gsLst>
              <a:lin ang="3600000" scaled="0"/>
            </a:gradFill>
          </a:ln>
          <a:effectLst>
            <a:outerShdw blurRad="381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2" name="图片 1" descr="3954aa64985f10103cf61fbe31a7740"/>
          <p:cNvPicPr>
            <a:picLocks noChangeAspect="1"/>
          </p:cNvPicPr>
          <p:nvPr/>
        </p:nvPicPr>
        <p:blipFill>
          <a:blip r:embed="rId3"/>
          <a:stretch>
            <a:fillRect/>
          </a:stretch>
        </p:blipFill>
        <p:spPr>
          <a:xfrm>
            <a:off x="0" y="3037205"/>
            <a:ext cx="2011680" cy="688975"/>
          </a:xfrm>
          <a:prstGeom prst="rect">
            <a:avLst/>
          </a:prstGeom>
        </p:spPr>
      </p:pic>
      <p:pic>
        <p:nvPicPr>
          <p:cNvPr id="3" name="Picture 2" descr="A logo for a company&#10;&#10;Description automatically generated with low confidence">
            <a:extLst>
              <a:ext uri="{FF2B5EF4-FFF2-40B4-BE49-F238E27FC236}">
                <a16:creationId xmlns:a16="http://schemas.microsoft.com/office/drawing/2014/main" id="{46EFBE3D-C6DB-7E3C-392E-39B105A178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408" y="193349"/>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 fill="hold"/>
                                            <p:tgtEl>
                                              <p:spTgt spid="16"/>
                                            </p:tgtEl>
                                            <p:attrNameLst>
                                              <p:attrName>ppt_w</p:attrName>
                                            </p:attrNameLst>
                                          </p:cBhvr>
                                          <p:tavLst>
                                            <p:tav tm="0">
                                              <p:val>
                                                <p:fltVal val="0"/>
                                              </p:val>
                                            </p:tav>
                                            <p:tav tm="100000">
                                              <p:val>
                                                <p:strVal val="#ppt_w"/>
                                              </p:val>
                                            </p:tav>
                                          </p:tavLst>
                                        </p:anim>
                                        <p:anim calcmode="lin" valueType="num">
                                          <p:cBhvr>
                                            <p:cTn id="8" dur="200" fill="hold"/>
                                            <p:tgtEl>
                                              <p:spTgt spid="16"/>
                                            </p:tgtEl>
                                            <p:attrNameLst>
                                              <p:attrName>ppt_h</p:attrName>
                                            </p:attrNameLst>
                                          </p:cBhvr>
                                          <p:tavLst>
                                            <p:tav tm="0">
                                              <p:val>
                                                <p:fltVal val="0"/>
                                              </p:val>
                                            </p:tav>
                                            <p:tav tm="100000">
                                              <p:val>
                                                <p:strVal val="#ppt_h"/>
                                              </p:val>
                                            </p:tav>
                                          </p:tavLst>
                                        </p:anim>
                                        <p:animEffect transition="in" filter="fade">
                                          <p:cBhvr>
                                            <p:cTn id="9" dur="200"/>
                                            <p:tgtEl>
                                              <p:spTgt spid="16"/>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 fill="hold"/>
                                            <p:tgtEl>
                                              <p:spTgt spid="17"/>
                                            </p:tgtEl>
                                            <p:attrNameLst>
                                              <p:attrName>ppt_w</p:attrName>
                                            </p:attrNameLst>
                                          </p:cBhvr>
                                          <p:tavLst>
                                            <p:tav tm="0">
                                              <p:val>
                                                <p:fltVal val="0"/>
                                              </p:val>
                                            </p:tav>
                                            <p:tav tm="100000">
                                              <p:val>
                                                <p:strVal val="#ppt_w"/>
                                              </p:val>
                                            </p:tav>
                                          </p:tavLst>
                                        </p:anim>
                                        <p:anim calcmode="lin" valueType="num">
                                          <p:cBhvr>
                                            <p:cTn id="13" dur="200" fill="hold"/>
                                            <p:tgtEl>
                                              <p:spTgt spid="17"/>
                                            </p:tgtEl>
                                            <p:attrNameLst>
                                              <p:attrName>ppt_h</p:attrName>
                                            </p:attrNameLst>
                                          </p:cBhvr>
                                          <p:tavLst>
                                            <p:tav tm="0">
                                              <p:val>
                                                <p:fltVal val="0"/>
                                              </p:val>
                                            </p:tav>
                                            <p:tav tm="100000">
                                              <p:val>
                                                <p:strVal val="#ppt_h"/>
                                              </p:val>
                                            </p:tav>
                                          </p:tavLst>
                                        </p:anim>
                                        <p:animEffect transition="in" filter="fade">
                                          <p:cBhvr>
                                            <p:cTn id="14" dur="200"/>
                                            <p:tgtEl>
                                              <p:spTgt spid="1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200" fill="hold"/>
                                            <p:tgtEl>
                                              <p:spTgt spid="18"/>
                                            </p:tgtEl>
                                            <p:attrNameLst>
                                              <p:attrName>ppt_w</p:attrName>
                                            </p:attrNameLst>
                                          </p:cBhvr>
                                          <p:tavLst>
                                            <p:tav tm="0">
                                              <p:val>
                                                <p:fltVal val="0"/>
                                              </p:val>
                                            </p:tav>
                                            <p:tav tm="100000">
                                              <p:val>
                                                <p:strVal val="#ppt_w"/>
                                              </p:val>
                                            </p:tav>
                                          </p:tavLst>
                                        </p:anim>
                                        <p:anim calcmode="lin" valueType="num">
                                          <p:cBhvr>
                                            <p:cTn id="18" dur="200" fill="hold"/>
                                            <p:tgtEl>
                                              <p:spTgt spid="18"/>
                                            </p:tgtEl>
                                            <p:attrNameLst>
                                              <p:attrName>ppt_h</p:attrName>
                                            </p:attrNameLst>
                                          </p:cBhvr>
                                          <p:tavLst>
                                            <p:tav tm="0">
                                              <p:val>
                                                <p:fltVal val="0"/>
                                              </p:val>
                                            </p:tav>
                                            <p:tav tm="100000">
                                              <p:val>
                                                <p:strVal val="#ppt_h"/>
                                              </p:val>
                                            </p:tav>
                                          </p:tavLst>
                                        </p:anim>
                                        <p:animEffect transition="in" filter="fade">
                                          <p:cBhvr>
                                            <p:cTn id="19" dur="200"/>
                                            <p:tgtEl>
                                              <p:spTgt spid="1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200" fill="hold"/>
                                            <p:tgtEl>
                                              <p:spTgt spid="19"/>
                                            </p:tgtEl>
                                            <p:attrNameLst>
                                              <p:attrName>ppt_w</p:attrName>
                                            </p:attrNameLst>
                                          </p:cBhvr>
                                          <p:tavLst>
                                            <p:tav tm="0">
                                              <p:val>
                                                <p:fltVal val="0"/>
                                              </p:val>
                                            </p:tav>
                                            <p:tav tm="100000">
                                              <p:val>
                                                <p:strVal val="#ppt_w"/>
                                              </p:val>
                                            </p:tav>
                                          </p:tavLst>
                                        </p:anim>
                                        <p:anim calcmode="lin" valueType="num">
                                          <p:cBhvr>
                                            <p:cTn id="23" dur="200" fill="hold"/>
                                            <p:tgtEl>
                                              <p:spTgt spid="19"/>
                                            </p:tgtEl>
                                            <p:attrNameLst>
                                              <p:attrName>ppt_h</p:attrName>
                                            </p:attrNameLst>
                                          </p:cBhvr>
                                          <p:tavLst>
                                            <p:tav tm="0">
                                              <p:val>
                                                <p:fltVal val="0"/>
                                              </p:val>
                                            </p:tav>
                                            <p:tav tm="100000">
                                              <p:val>
                                                <p:strVal val="#ppt_h"/>
                                              </p:val>
                                            </p:tav>
                                          </p:tavLst>
                                        </p:anim>
                                        <p:animEffect transition="in" filter="fade">
                                          <p:cBhvr>
                                            <p:cTn id="24" dur="200"/>
                                            <p:tgtEl>
                                              <p:spTgt spid="1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200" fill="hold"/>
                                            <p:tgtEl>
                                              <p:spTgt spid="20"/>
                                            </p:tgtEl>
                                            <p:attrNameLst>
                                              <p:attrName>ppt_w</p:attrName>
                                            </p:attrNameLst>
                                          </p:cBhvr>
                                          <p:tavLst>
                                            <p:tav tm="0">
                                              <p:val>
                                                <p:fltVal val="0"/>
                                              </p:val>
                                            </p:tav>
                                            <p:tav tm="100000">
                                              <p:val>
                                                <p:strVal val="#ppt_w"/>
                                              </p:val>
                                            </p:tav>
                                          </p:tavLst>
                                        </p:anim>
                                        <p:anim calcmode="lin" valueType="num">
                                          <p:cBhvr>
                                            <p:cTn id="28" dur="200" fill="hold"/>
                                            <p:tgtEl>
                                              <p:spTgt spid="20"/>
                                            </p:tgtEl>
                                            <p:attrNameLst>
                                              <p:attrName>ppt_h</p:attrName>
                                            </p:attrNameLst>
                                          </p:cBhvr>
                                          <p:tavLst>
                                            <p:tav tm="0">
                                              <p:val>
                                                <p:fltVal val="0"/>
                                              </p:val>
                                            </p:tav>
                                            <p:tav tm="100000">
                                              <p:val>
                                                <p:strVal val="#ppt_h"/>
                                              </p:val>
                                            </p:tav>
                                          </p:tavLst>
                                        </p:anim>
                                        <p:animEffect transition="in" filter="fade">
                                          <p:cBhvr>
                                            <p:cTn id="29" dur="200"/>
                                            <p:tgtEl>
                                              <p:spTgt spid="2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ppt_w</p:attrName>
                                            </p:attrNameLst>
                                          </p:cBhvr>
                                          <p:tavLst>
                                            <p:tav tm="0">
                                              <p:val>
                                                <p:fltVal val="0"/>
                                              </p:val>
                                            </p:tav>
                                            <p:tav tm="100000">
                                              <p:val>
                                                <p:strVal val="#ppt_w"/>
                                              </p:val>
                                            </p:tav>
                                          </p:tavLst>
                                        </p:anim>
                                        <p:anim calcmode="lin" valueType="num">
                                          <p:cBhvr>
                                            <p:cTn id="33" dur="200" fill="hold"/>
                                            <p:tgtEl>
                                              <p:spTgt spid="21"/>
                                            </p:tgtEl>
                                            <p:attrNameLst>
                                              <p:attrName>ppt_h</p:attrName>
                                            </p:attrNameLst>
                                          </p:cBhvr>
                                          <p:tavLst>
                                            <p:tav tm="0">
                                              <p:val>
                                                <p:fltVal val="0"/>
                                              </p:val>
                                            </p:tav>
                                            <p:tav tm="100000">
                                              <p:val>
                                                <p:strVal val="#ppt_h"/>
                                              </p:val>
                                            </p:tav>
                                          </p:tavLst>
                                        </p:anim>
                                        <p:animEffect transition="in" filter="fade">
                                          <p:cBhvr>
                                            <p:cTn id="34" dur="200"/>
                                            <p:tgtEl>
                                              <p:spTgt spid="21"/>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00" fill="hold"/>
                                            <p:tgtEl>
                                              <p:spTgt spid="22"/>
                                            </p:tgtEl>
                                            <p:attrNameLst>
                                              <p:attrName>ppt_w</p:attrName>
                                            </p:attrNameLst>
                                          </p:cBhvr>
                                          <p:tavLst>
                                            <p:tav tm="0">
                                              <p:val>
                                                <p:fltVal val="0"/>
                                              </p:val>
                                            </p:tav>
                                            <p:tav tm="100000">
                                              <p:val>
                                                <p:strVal val="#ppt_w"/>
                                              </p:val>
                                            </p:tav>
                                          </p:tavLst>
                                        </p:anim>
                                        <p:anim calcmode="lin" valueType="num">
                                          <p:cBhvr>
                                            <p:cTn id="38" dur="200" fill="hold"/>
                                            <p:tgtEl>
                                              <p:spTgt spid="22"/>
                                            </p:tgtEl>
                                            <p:attrNameLst>
                                              <p:attrName>ppt_h</p:attrName>
                                            </p:attrNameLst>
                                          </p:cBhvr>
                                          <p:tavLst>
                                            <p:tav tm="0">
                                              <p:val>
                                                <p:fltVal val="0"/>
                                              </p:val>
                                            </p:tav>
                                            <p:tav tm="100000">
                                              <p:val>
                                                <p:strVal val="#ppt_h"/>
                                              </p:val>
                                            </p:tav>
                                          </p:tavLst>
                                        </p:anim>
                                        <p:animEffect transition="in" filter="fade">
                                          <p:cBhvr>
                                            <p:cTn id="39" dur="200"/>
                                            <p:tgtEl>
                                              <p:spTgt spid="22"/>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200" fill="hold"/>
                                            <p:tgtEl>
                                              <p:spTgt spid="23"/>
                                            </p:tgtEl>
                                            <p:attrNameLst>
                                              <p:attrName>ppt_w</p:attrName>
                                            </p:attrNameLst>
                                          </p:cBhvr>
                                          <p:tavLst>
                                            <p:tav tm="0">
                                              <p:val>
                                                <p:fltVal val="0"/>
                                              </p:val>
                                            </p:tav>
                                            <p:tav tm="100000">
                                              <p:val>
                                                <p:strVal val="#ppt_w"/>
                                              </p:val>
                                            </p:tav>
                                          </p:tavLst>
                                        </p:anim>
                                        <p:anim calcmode="lin" valueType="num">
                                          <p:cBhvr>
                                            <p:cTn id="43" dur="200" fill="hold"/>
                                            <p:tgtEl>
                                              <p:spTgt spid="23"/>
                                            </p:tgtEl>
                                            <p:attrNameLst>
                                              <p:attrName>ppt_h</p:attrName>
                                            </p:attrNameLst>
                                          </p:cBhvr>
                                          <p:tavLst>
                                            <p:tav tm="0">
                                              <p:val>
                                                <p:fltVal val="0"/>
                                              </p:val>
                                            </p:tav>
                                            <p:tav tm="100000">
                                              <p:val>
                                                <p:strVal val="#ppt_h"/>
                                              </p:val>
                                            </p:tav>
                                          </p:tavLst>
                                        </p:anim>
                                        <p:animEffect transition="in" filter="fade">
                                          <p:cBhvr>
                                            <p:cTn id="44" dur="200"/>
                                            <p:tgtEl>
                                              <p:spTgt spid="23"/>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00" fill="hold"/>
                                            <p:tgtEl>
                                              <p:spTgt spid="24"/>
                                            </p:tgtEl>
                                            <p:attrNameLst>
                                              <p:attrName>ppt_w</p:attrName>
                                            </p:attrNameLst>
                                          </p:cBhvr>
                                          <p:tavLst>
                                            <p:tav tm="0">
                                              <p:val>
                                                <p:fltVal val="0"/>
                                              </p:val>
                                            </p:tav>
                                            <p:tav tm="100000">
                                              <p:val>
                                                <p:strVal val="#ppt_w"/>
                                              </p:val>
                                            </p:tav>
                                          </p:tavLst>
                                        </p:anim>
                                        <p:anim calcmode="lin" valueType="num">
                                          <p:cBhvr>
                                            <p:cTn id="48" dur="200" fill="hold"/>
                                            <p:tgtEl>
                                              <p:spTgt spid="24"/>
                                            </p:tgtEl>
                                            <p:attrNameLst>
                                              <p:attrName>ppt_h</p:attrName>
                                            </p:attrNameLst>
                                          </p:cBhvr>
                                          <p:tavLst>
                                            <p:tav tm="0">
                                              <p:val>
                                                <p:fltVal val="0"/>
                                              </p:val>
                                            </p:tav>
                                            <p:tav tm="100000">
                                              <p:val>
                                                <p:strVal val="#ppt_h"/>
                                              </p:val>
                                            </p:tav>
                                          </p:tavLst>
                                        </p:anim>
                                        <p:animEffect transition="in" filter="fade">
                                          <p:cBhvr>
                                            <p:cTn id="49" dur="200"/>
                                            <p:tgtEl>
                                              <p:spTgt spid="2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200" fill="hold"/>
                                            <p:tgtEl>
                                              <p:spTgt spid="25"/>
                                            </p:tgtEl>
                                            <p:attrNameLst>
                                              <p:attrName>ppt_w</p:attrName>
                                            </p:attrNameLst>
                                          </p:cBhvr>
                                          <p:tavLst>
                                            <p:tav tm="0">
                                              <p:val>
                                                <p:fltVal val="0"/>
                                              </p:val>
                                            </p:tav>
                                            <p:tav tm="100000">
                                              <p:val>
                                                <p:strVal val="#ppt_w"/>
                                              </p:val>
                                            </p:tav>
                                          </p:tavLst>
                                        </p:anim>
                                        <p:anim calcmode="lin" valueType="num">
                                          <p:cBhvr>
                                            <p:cTn id="53" dur="200" fill="hold"/>
                                            <p:tgtEl>
                                              <p:spTgt spid="25"/>
                                            </p:tgtEl>
                                            <p:attrNameLst>
                                              <p:attrName>ppt_h</p:attrName>
                                            </p:attrNameLst>
                                          </p:cBhvr>
                                          <p:tavLst>
                                            <p:tav tm="0">
                                              <p:val>
                                                <p:fltVal val="0"/>
                                              </p:val>
                                            </p:tav>
                                            <p:tav tm="100000">
                                              <p:val>
                                                <p:strVal val="#ppt_h"/>
                                              </p:val>
                                            </p:tav>
                                          </p:tavLst>
                                        </p:anim>
                                        <p:animEffect transition="in" filter="fade">
                                          <p:cBhvr>
                                            <p:cTn id="54" dur="200"/>
                                            <p:tgtEl>
                                              <p:spTgt spid="2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00" fill="hold"/>
                                            <p:tgtEl>
                                              <p:spTgt spid="26"/>
                                            </p:tgtEl>
                                            <p:attrNameLst>
                                              <p:attrName>ppt_w</p:attrName>
                                            </p:attrNameLst>
                                          </p:cBhvr>
                                          <p:tavLst>
                                            <p:tav tm="0">
                                              <p:val>
                                                <p:fltVal val="0"/>
                                              </p:val>
                                            </p:tav>
                                            <p:tav tm="100000">
                                              <p:val>
                                                <p:strVal val="#ppt_w"/>
                                              </p:val>
                                            </p:tav>
                                          </p:tavLst>
                                        </p:anim>
                                        <p:anim calcmode="lin" valueType="num">
                                          <p:cBhvr>
                                            <p:cTn id="58" dur="200" fill="hold"/>
                                            <p:tgtEl>
                                              <p:spTgt spid="26"/>
                                            </p:tgtEl>
                                            <p:attrNameLst>
                                              <p:attrName>ppt_h</p:attrName>
                                            </p:attrNameLst>
                                          </p:cBhvr>
                                          <p:tavLst>
                                            <p:tav tm="0">
                                              <p:val>
                                                <p:fltVal val="0"/>
                                              </p:val>
                                            </p:tav>
                                            <p:tav tm="100000">
                                              <p:val>
                                                <p:strVal val="#ppt_h"/>
                                              </p:val>
                                            </p:tav>
                                          </p:tavLst>
                                        </p:anim>
                                        <p:animEffect transition="in" filter="fade">
                                          <p:cBhvr>
                                            <p:cTn id="59" dur="200"/>
                                            <p:tgtEl>
                                              <p:spTgt spid="26"/>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27"/>
                                            </p:tgtEl>
                                            <p:attrNameLst>
                                              <p:attrName>style.visibility</p:attrName>
                                            </p:attrNameLst>
                                          </p:cBhvr>
                                          <p:to>
                                            <p:strVal val="visible"/>
                                          </p:to>
                                        </p:set>
                                        <p:anim calcmode="lin" valueType="num">
                                          <p:cBhvr>
                                            <p:cTn id="62" dur="200" fill="hold"/>
                                            <p:tgtEl>
                                              <p:spTgt spid="27"/>
                                            </p:tgtEl>
                                            <p:attrNameLst>
                                              <p:attrName>ppt_w</p:attrName>
                                            </p:attrNameLst>
                                          </p:cBhvr>
                                          <p:tavLst>
                                            <p:tav tm="0">
                                              <p:val>
                                                <p:fltVal val="0"/>
                                              </p:val>
                                            </p:tav>
                                            <p:tav tm="100000">
                                              <p:val>
                                                <p:strVal val="#ppt_w"/>
                                              </p:val>
                                            </p:tav>
                                          </p:tavLst>
                                        </p:anim>
                                        <p:anim calcmode="lin" valueType="num">
                                          <p:cBhvr>
                                            <p:cTn id="63" dur="200" fill="hold"/>
                                            <p:tgtEl>
                                              <p:spTgt spid="27"/>
                                            </p:tgtEl>
                                            <p:attrNameLst>
                                              <p:attrName>ppt_h</p:attrName>
                                            </p:attrNameLst>
                                          </p:cBhvr>
                                          <p:tavLst>
                                            <p:tav tm="0">
                                              <p:val>
                                                <p:fltVal val="0"/>
                                              </p:val>
                                            </p:tav>
                                            <p:tav tm="100000">
                                              <p:val>
                                                <p:strVal val="#ppt_h"/>
                                              </p:val>
                                            </p:tav>
                                          </p:tavLst>
                                        </p:anim>
                                        <p:animEffect transition="in" filter="fade">
                                          <p:cBhvr>
                                            <p:cTn id="64" dur="200"/>
                                            <p:tgtEl>
                                              <p:spTgt spid="27"/>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28"/>
                                            </p:tgtEl>
                                            <p:attrNameLst>
                                              <p:attrName>style.visibility</p:attrName>
                                            </p:attrNameLst>
                                          </p:cBhvr>
                                          <p:to>
                                            <p:strVal val="visible"/>
                                          </p:to>
                                        </p:set>
                                        <p:anim calcmode="lin" valueType="num">
                                          <p:cBhvr>
                                            <p:cTn id="67" dur="200" fill="hold"/>
                                            <p:tgtEl>
                                              <p:spTgt spid="28"/>
                                            </p:tgtEl>
                                            <p:attrNameLst>
                                              <p:attrName>ppt_w</p:attrName>
                                            </p:attrNameLst>
                                          </p:cBhvr>
                                          <p:tavLst>
                                            <p:tav tm="0">
                                              <p:val>
                                                <p:fltVal val="0"/>
                                              </p:val>
                                            </p:tav>
                                            <p:tav tm="100000">
                                              <p:val>
                                                <p:strVal val="#ppt_w"/>
                                              </p:val>
                                            </p:tav>
                                          </p:tavLst>
                                        </p:anim>
                                        <p:anim calcmode="lin" valueType="num">
                                          <p:cBhvr>
                                            <p:cTn id="68" dur="200" fill="hold"/>
                                            <p:tgtEl>
                                              <p:spTgt spid="28"/>
                                            </p:tgtEl>
                                            <p:attrNameLst>
                                              <p:attrName>ppt_h</p:attrName>
                                            </p:attrNameLst>
                                          </p:cBhvr>
                                          <p:tavLst>
                                            <p:tav tm="0">
                                              <p:val>
                                                <p:fltVal val="0"/>
                                              </p:val>
                                            </p:tav>
                                            <p:tav tm="100000">
                                              <p:val>
                                                <p:strVal val="#ppt_h"/>
                                              </p:val>
                                            </p:tav>
                                          </p:tavLst>
                                        </p:anim>
                                        <p:animEffect transition="in" filter="fade">
                                          <p:cBhvr>
                                            <p:cTn id="69" dur="200"/>
                                            <p:tgtEl>
                                              <p:spTgt spid="28"/>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200" fill="hold"/>
                                            <p:tgtEl>
                                              <p:spTgt spid="29"/>
                                            </p:tgtEl>
                                            <p:attrNameLst>
                                              <p:attrName>ppt_w</p:attrName>
                                            </p:attrNameLst>
                                          </p:cBhvr>
                                          <p:tavLst>
                                            <p:tav tm="0">
                                              <p:val>
                                                <p:fltVal val="0"/>
                                              </p:val>
                                            </p:tav>
                                            <p:tav tm="100000">
                                              <p:val>
                                                <p:strVal val="#ppt_w"/>
                                              </p:val>
                                            </p:tav>
                                          </p:tavLst>
                                        </p:anim>
                                        <p:anim calcmode="lin" valueType="num">
                                          <p:cBhvr>
                                            <p:cTn id="73" dur="200" fill="hold"/>
                                            <p:tgtEl>
                                              <p:spTgt spid="29"/>
                                            </p:tgtEl>
                                            <p:attrNameLst>
                                              <p:attrName>ppt_h</p:attrName>
                                            </p:attrNameLst>
                                          </p:cBhvr>
                                          <p:tavLst>
                                            <p:tav tm="0">
                                              <p:val>
                                                <p:fltVal val="0"/>
                                              </p:val>
                                            </p:tav>
                                            <p:tav tm="100000">
                                              <p:val>
                                                <p:strVal val="#ppt_h"/>
                                              </p:val>
                                            </p:tav>
                                          </p:tavLst>
                                        </p:anim>
                                        <p:animEffect transition="in" filter="fade">
                                          <p:cBhvr>
                                            <p:cTn id="74" dur="200"/>
                                            <p:tgtEl>
                                              <p:spTgt spid="29"/>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200" fill="hold"/>
                                            <p:tgtEl>
                                              <p:spTgt spid="30"/>
                                            </p:tgtEl>
                                            <p:attrNameLst>
                                              <p:attrName>ppt_w</p:attrName>
                                            </p:attrNameLst>
                                          </p:cBhvr>
                                          <p:tavLst>
                                            <p:tav tm="0">
                                              <p:val>
                                                <p:fltVal val="0"/>
                                              </p:val>
                                            </p:tav>
                                            <p:tav tm="100000">
                                              <p:val>
                                                <p:strVal val="#ppt_w"/>
                                              </p:val>
                                            </p:tav>
                                          </p:tavLst>
                                        </p:anim>
                                        <p:anim calcmode="lin" valueType="num">
                                          <p:cBhvr>
                                            <p:cTn id="78" dur="200" fill="hold"/>
                                            <p:tgtEl>
                                              <p:spTgt spid="30"/>
                                            </p:tgtEl>
                                            <p:attrNameLst>
                                              <p:attrName>ppt_h</p:attrName>
                                            </p:attrNameLst>
                                          </p:cBhvr>
                                          <p:tavLst>
                                            <p:tav tm="0">
                                              <p:val>
                                                <p:fltVal val="0"/>
                                              </p:val>
                                            </p:tav>
                                            <p:tav tm="100000">
                                              <p:val>
                                                <p:strVal val="#ppt_h"/>
                                              </p:val>
                                            </p:tav>
                                          </p:tavLst>
                                        </p:anim>
                                        <p:animEffect transition="in" filter="fade">
                                          <p:cBhvr>
                                            <p:cTn id="79" dur="200"/>
                                            <p:tgtEl>
                                              <p:spTgt spid="30"/>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200" fill="hold"/>
                                            <p:tgtEl>
                                              <p:spTgt spid="31"/>
                                            </p:tgtEl>
                                            <p:attrNameLst>
                                              <p:attrName>ppt_w</p:attrName>
                                            </p:attrNameLst>
                                          </p:cBhvr>
                                          <p:tavLst>
                                            <p:tav tm="0">
                                              <p:val>
                                                <p:fltVal val="0"/>
                                              </p:val>
                                            </p:tav>
                                            <p:tav tm="100000">
                                              <p:val>
                                                <p:strVal val="#ppt_w"/>
                                              </p:val>
                                            </p:tav>
                                          </p:tavLst>
                                        </p:anim>
                                        <p:anim calcmode="lin" valueType="num">
                                          <p:cBhvr>
                                            <p:cTn id="83" dur="200" fill="hold"/>
                                            <p:tgtEl>
                                              <p:spTgt spid="31"/>
                                            </p:tgtEl>
                                            <p:attrNameLst>
                                              <p:attrName>ppt_h</p:attrName>
                                            </p:attrNameLst>
                                          </p:cBhvr>
                                          <p:tavLst>
                                            <p:tav tm="0">
                                              <p:val>
                                                <p:fltVal val="0"/>
                                              </p:val>
                                            </p:tav>
                                            <p:tav tm="100000">
                                              <p:val>
                                                <p:strVal val="#ppt_h"/>
                                              </p:val>
                                            </p:tav>
                                          </p:tavLst>
                                        </p:anim>
                                        <p:animEffect transition="in" filter="fade">
                                          <p:cBhvr>
                                            <p:cTn id="84" dur="200"/>
                                            <p:tgtEl>
                                              <p:spTgt spid="31"/>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2"/>
                                            </p:tgtEl>
                                            <p:attrNameLst>
                                              <p:attrName>style.visibility</p:attrName>
                                            </p:attrNameLst>
                                          </p:cBhvr>
                                          <p:to>
                                            <p:strVal val="visible"/>
                                          </p:to>
                                        </p:set>
                                        <p:anim calcmode="lin" valueType="num">
                                          <p:cBhvr>
                                            <p:cTn id="87" dur="200" fill="hold"/>
                                            <p:tgtEl>
                                              <p:spTgt spid="32"/>
                                            </p:tgtEl>
                                            <p:attrNameLst>
                                              <p:attrName>ppt_w</p:attrName>
                                            </p:attrNameLst>
                                          </p:cBhvr>
                                          <p:tavLst>
                                            <p:tav tm="0">
                                              <p:val>
                                                <p:fltVal val="0"/>
                                              </p:val>
                                            </p:tav>
                                            <p:tav tm="100000">
                                              <p:val>
                                                <p:strVal val="#ppt_w"/>
                                              </p:val>
                                            </p:tav>
                                          </p:tavLst>
                                        </p:anim>
                                        <p:anim calcmode="lin" valueType="num">
                                          <p:cBhvr>
                                            <p:cTn id="88" dur="200" fill="hold"/>
                                            <p:tgtEl>
                                              <p:spTgt spid="32"/>
                                            </p:tgtEl>
                                            <p:attrNameLst>
                                              <p:attrName>ppt_h</p:attrName>
                                            </p:attrNameLst>
                                          </p:cBhvr>
                                          <p:tavLst>
                                            <p:tav tm="0">
                                              <p:val>
                                                <p:fltVal val="0"/>
                                              </p:val>
                                            </p:tav>
                                            <p:tav tm="100000">
                                              <p:val>
                                                <p:strVal val="#ppt_h"/>
                                              </p:val>
                                            </p:tav>
                                          </p:tavLst>
                                        </p:anim>
                                        <p:animEffect transition="in" filter="fade">
                                          <p:cBhvr>
                                            <p:cTn id="89" dur="200"/>
                                            <p:tgtEl>
                                              <p:spTgt spid="32"/>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3"/>
                                            </p:tgtEl>
                                            <p:attrNameLst>
                                              <p:attrName>style.visibility</p:attrName>
                                            </p:attrNameLst>
                                          </p:cBhvr>
                                          <p:to>
                                            <p:strVal val="visible"/>
                                          </p:to>
                                        </p:set>
                                        <p:anim calcmode="lin" valueType="num">
                                          <p:cBhvr>
                                            <p:cTn id="92" dur="200" fill="hold"/>
                                            <p:tgtEl>
                                              <p:spTgt spid="33"/>
                                            </p:tgtEl>
                                            <p:attrNameLst>
                                              <p:attrName>ppt_w</p:attrName>
                                            </p:attrNameLst>
                                          </p:cBhvr>
                                          <p:tavLst>
                                            <p:tav tm="0">
                                              <p:val>
                                                <p:fltVal val="0"/>
                                              </p:val>
                                            </p:tav>
                                            <p:tav tm="100000">
                                              <p:val>
                                                <p:strVal val="#ppt_w"/>
                                              </p:val>
                                            </p:tav>
                                          </p:tavLst>
                                        </p:anim>
                                        <p:anim calcmode="lin" valueType="num">
                                          <p:cBhvr>
                                            <p:cTn id="93" dur="200" fill="hold"/>
                                            <p:tgtEl>
                                              <p:spTgt spid="33"/>
                                            </p:tgtEl>
                                            <p:attrNameLst>
                                              <p:attrName>ppt_h</p:attrName>
                                            </p:attrNameLst>
                                          </p:cBhvr>
                                          <p:tavLst>
                                            <p:tav tm="0">
                                              <p:val>
                                                <p:fltVal val="0"/>
                                              </p:val>
                                            </p:tav>
                                            <p:tav tm="100000">
                                              <p:val>
                                                <p:strVal val="#ppt_h"/>
                                              </p:val>
                                            </p:tav>
                                          </p:tavLst>
                                        </p:anim>
                                        <p:animEffect transition="in" filter="fade">
                                          <p:cBhvr>
                                            <p:cTn id="94" dur="200"/>
                                            <p:tgtEl>
                                              <p:spTgt spid="33"/>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500"/>
                                            <p:tgtEl>
                                              <p:spTgt spid="34"/>
                                            </p:tgtEl>
                                          </p:cBhvr>
                                        </p:animEffect>
                                      </p:childTnLst>
                                    </p:cTn>
                                  </p:par>
                                  <p:par>
                                    <p:cTn id="111" presetID="10" presetClass="entr" presetSubtype="0" fill="hold" grpId="0" nodeType="withEffect">
                                      <p:stCondLst>
                                        <p:cond delay="25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childTnLst>
                              </p:cTn>
                            </p:par>
                            <p:par>
                              <p:cTn id="114" fill="hold">
                                <p:stCondLst>
                                  <p:cond delay="1000"/>
                                </p:stCondLst>
                                <p:childTnLst>
                                  <p:par>
                                    <p:cTn id="115" presetID="2" presetClass="entr" presetSubtype="1" fill="hold" grpId="0" nodeType="afterEffect" p14:presetBounceEnd="60000">
                                      <p:stCondLst>
                                        <p:cond delay="0"/>
                                      </p:stCondLst>
                                      <p:childTnLst>
                                        <p:set>
                                          <p:cBhvr>
                                            <p:cTn id="116" dur="1" fill="hold">
                                              <p:stCondLst>
                                                <p:cond delay="0"/>
                                              </p:stCondLst>
                                            </p:cTn>
                                            <p:tgtEl>
                                              <p:spTgt spid="6"/>
                                            </p:tgtEl>
                                            <p:attrNameLst>
                                              <p:attrName>style.visibility</p:attrName>
                                            </p:attrNameLst>
                                          </p:cBhvr>
                                          <p:to>
                                            <p:strVal val="visible"/>
                                          </p:to>
                                        </p:set>
                                        <p:anim calcmode="lin" valueType="num" p14:bounceEnd="60000">
                                          <p:cBhvr additive="base">
                                            <p:cTn id="117" dur="10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18" dur="1000" fill="hold"/>
                                            <p:tgtEl>
                                              <p:spTgt spid="6"/>
                                            </p:tgtEl>
                                            <p:attrNameLst>
                                              <p:attrName>ppt_y</p:attrName>
                                            </p:attrNameLst>
                                          </p:cBhvr>
                                          <p:tavLst>
                                            <p:tav tm="0">
                                              <p:val>
                                                <p:strVal val="0-#ppt_h/2"/>
                                              </p:val>
                                            </p:tav>
                                            <p:tav tm="100000">
                                              <p:val>
                                                <p:strVal val="#ppt_y"/>
                                              </p:val>
                                            </p:tav>
                                          </p:tavLst>
                                        </p:anim>
                                      </p:childTnLst>
                                    </p:cTn>
                                  </p:par>
                                  <p:par>
                                    <p:cTn id="119" presetID="2" presetClass="entr" presetSubtype="4" fill="hold" nodeType="withEffect" p14:presetBounceEnd="60000">
                                      <p:stCondLst>
                                        <p:cond delay="0"/>
                                      </p:stCondLst>
                                      <p:childTnLst>
                                        <p:set>
                                          <p:cBhvr>
                                            <p:cTn id="120" dur="1" fill="hold">
                                              <p:stCondLst>
                                                <p:cond delay="0"/>
                                              </p:stCondLst>
                                            </p:cTn>
                                            <p:tgtEl>
                                              <p:spTgt spid="7"/>
                                            </p:tgtEl>
                                            <p:attrNameLst>
                                              <p:attrName>style.visibility</p:attrName>
                                            </p:attrNameLst>
                                          </p:cBhvr>
                                          <p:to>
                                            <p:strVal val="visible"/>
                                          </p:to>
                                        </p:set>
                                        <p:anim calcmode="lin" valueType="num" p14:bounceEnd="60000">
                                          <p:cBhvr additive="base">
                                            <p:cTn id="121"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2" dur="1000" fill="hold"/>
                                            <p:tgtEl>
                                              <p:spTgt spid="7"/>
                                            </p:tgtEl>
                                            <p:attrNameLst>
                                              <p:attrName>ppt_y</p:attrName>
                                            </p:attrNameLst>
                                          </p:cBhvr>
                                          <p:tavLst>
                                            <p:tav tm="0">
                                              <p:val>
                                                <p:strVal val="1+#ppt_h/2"/>
                                              </p:val>
                                            </p:tav>
                                            <p:tav tm="100000">
                                              <p:val>
                                                <p:strVal val="#ppt_y"/>
                                              </p:val>
                                            </p:tav>
                                          </p:tavLst>
                                        </p:anim>
                                      </p:childTnLst>
                                    </p:cTn>
                                  </p:par>
                                </p:childTnLst>
                              </p:cTn>
                            </p:par>
                            <p:par>
                              <p:cTn id="123" fill="hold">
                                <p:stCondLst>
                                  <p:cond delay="2000"/>
                                </p:stCondLst>
                                <p:childTnLst>
                                  <p:par>
                                    <p:cTn id="124" presetID="2" presetClass="entr" presetSubtype="8" fill="hold" grpId="0" nodeType="afterEffect" p14:presetBounceEnd="60000">
                                      <p:stCondLst>
                                        <p:cond delay="0"/>
                                      </p:stCondLst>
                                      <p:childTnLst>
                                        <p:set>
                                          <p:cBhvr>
                                            <p:cTn id="125" dur="1" fill="hold">
                                              <p:stCondLst>
                                                <p:cond delay="0"/>
                                              </p:stCondLst>
                                            </p:cTn>
                                            <p:tgtEl>
                                              <p:spTgt spid="13"/>
                                            </p:tgtEl>
                                            <p:attrNameLst>
                                              <p:attrName>style.visibility</p:attrName>
                                            </p:attrNameLst>
                                          </p:cBhvr>
                                          <p:to>
                                            <p:strVal val="visible"/>
                                          </p:to>
                                        </p:set>
                                        <p:anim calcmode="lin" valueType="num" p14:bounceEnd="60000">
                                          <p:cBhvr additive="base">
                                            <p:cTn id="126" dur="10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127" dur="1000" fill="hold"/>
                                            <p:tgtEl>
                                              <p:spTgt spid="13"/>
                                            </p:tgtEl>
                                            <p:attrNameLst>
                                              <p:attrName>ppt_y</p:attrName>
                                            </p:attrNameLst>
                                          </p:cBhvr>
                                          <p:tavLst>
                                            <p:tav tm="0">
                                              <p:val>
                                                <p:strVal val="#ppt_y"/>
                                              </p:val>
                                            </p:tav>
                                            <p:tav tm="100000">
                                              <p:val>
                                                <p:strVal val="#ppt_y"/>
                                              </p:val>
                                            </p:tav>
                                          </p:tavLst>
                                        </p:anim>
                                      </p:childTnLst>
                                    </p:cTn>
                                  </p:par>
                                  <p:par>
                                    <p:cTn id="128" presetID="2" presetClass="entr" presetSubtype="2" fill="hold" grpId="0" nodeType="withEffect" p14:presetBounceEnd="60000">
                                      <p:stCondLst>
                                        <p:cond delay="0"/>
                                      </p:stCondLst>
                                      <p:childTnLst>
                                        <p:set>
                                          <p:cBhvr>
                                            <p:cTn id="129" dur="1" fill="hold">
                                              <p:stCondLst>
                                                <p:cond delay="0"/>
                                              </p:stCondLst>
                                            </p:cTn>
                                            <p:tgtEl>
                                              <p:spTgt spid="14"/>
                                            </p:tgtEl>
                                            <p:attrNameLst>
                                              <p:attrName>style.visibility</p:attrName>
                                            </p:attrNameLst>
                                          </p:cBhvr>
                                          <p:to>
                                            <p:strVal val="visible"/>
                                          </p:to>
                                        </p:set>
                                        <p:anim calcmode="lin" valueType="num" p14:bounceEnd="60000">
                                          <p:cBhvr additive="base">
                                            <p:cTn id="130" dur="10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31"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fade">
                                          <p:cBhvr>
                                            <p:cTn id="136" dur="500"/>
                                            <p:tgtEl>
                                              <p:spTgt spid="39"/>
                                            </p:tgtEl>
                                          </p:cBhvr>
                                        </p:animEffect>
                                        <p:anim calcmode="lin" valueType="num">
                                          <p:cBhvr>
                                            <p:cTn id="137" dur="500" fill="hold"/>
                                            <p:tgtEl>
                                              <p:spTgt spid="39"/>
                                            </p:tgtEl>
                                            <p:attrNameLst>
                                              <p:attrName>ppt_x</p:attrName>
                                            </p:attrNameLst>
                                          </p:cBhvr>
                                          <p:tavLst>
                                            <p:tav tm="0">
                                              <p:val>
                                                <p:strVal val="#ppt_x"/>
                                              </p:val>
                                            </p:tav>
                                            <p:tav tm="100000">
                                              <p:val>
                                                <p:strVal val="#ppt_x"/>
                                              </p:val>
                                            </p:tav>
                                          </p:tavLst>
                                        </p:anim>
                                        <p:anim calcmode="lin" valueType="num">
                                          <p:cBhvr>
                                            <p:cTn id="138"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bldLvl="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 fill="hold"/>
                                            <p:tgtEl>
                                              <p:spTgt spid="16"/>
                                            </p:tgtEl>
                                            <p:attrNameLst>
                                              <p:attrName>ppt_w</p:attrName>
                                            </p:attrNameLst>
                                          </p:cBhvr>
                                          <p:tavLst>
                                            <p:tav tm="0">
                                              <p:val>
                                                <p:fltVal val="0"/>
                                              </p:val>
                                            </p:tav>
                                            <p:tav tm="100000">
                                              <p:val>
                                                <p:strVal val="#ppt_w"/>
                                              </p:val>
                                            </p:tav>
                                          </p:tavLst>
                                        </p:anim>
                                        <p:anim calcmode="lin" valueType="num">
                                          <p:cBhvr>
                                            <p:cTn id="8" dur="200" fill="hold"/>
                                            <p:tgtEl>
                                              <p:spTgt spid="16"/>
                                            </p:tgtEl>
                                            <p:attrNameLst>
                                              <p:attrName>ppt_h</p:attrName>
                                            </p:attrNameLst>
                                          </p:cBhvr>
                                          <p:tavLst>
                                            <p:tav tm="0">
                                              <p:val>
                                                <p:fltVal val="0"/>
                                              </p:val>
                                            </p:tav>
                                            <p:tav tm="100000">
                                              <p:val>
                                                <p:strVal val="#ppt_h"/>
                                              </p:val>
                                            </p:tav>
                                          </p:tavLst>
                                        </p:anim>
                                        <p:animEffect transition="in" filter="fade">
                                          <p:cBhvr>
                                            <p:cTn id="9" dur="200"/>
                                            <p:tgtEl>
                                              <p:spTgt spid="16"/>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 fill="hold"/>
                                            <p:tgtEl>
                                              <p:spTgt spid="17"/>
                                            </p:tgtEl>
                                            <p:attrNameLst>
                                              <p:attrName>ppt_w</p:attrName>
                                            </p:attrNameLst>
                                          </p:cBhvr>
                                          <p:tavLst>
                                            <p:tav tm="0">
                                              <p:val>
                                                <p:fltVal val="0"/>
                                              </p:val>
                                            </p:tav>
                                            <p:tav tm="100000">
                                              <p:val>
                                                <p:strVal val="#ppt_w"/>
                                              </p:val>
                                            </p:tav>
                                          </p:tavLst>
                                        </p:anim>
                                        <p:anim calcmode="lin" valueType="num">
                                          <p:cBhvr>
                                            <p:cTn id="13" dur="200" fill="hold"/>
                                            <p:tgtEl>
                                              <p:spTgt spid="17"/>
                                            </p:tgtEl>
                                            <p:attrNameLst>
                                              <p:attrName>ppt_h</p:attrName>
                                            </p:attrNameLst>
                                          </p:cBhvr>
                                          <p:tavLst>
                                            <p:tav tm="0">
                                              <p:val>
                                                <p:fltVal val="0"/>
                                              </p:val>
                                            </p:tav>
                                            <p:tav tm="100000">
                                              <p:val>
                                                <p:strVal val="#ppt_h"/>
                                              </p:val>
                                            </p:tav>
                                          </p:tavLst>
                                        </p:anim>
                                        <p:animEffect transition="in" filter="fade">
                                          <p:cBhvr>
                                            <p:cTn id="14" dur="200"/>
                                            <p:tgtEl>
                                              <p:spTgt spid="1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200" fill="hold"/>
                                            <p:tgtEl>
                                              <p:spTgt spid="18"/>
                                            </p:tgtEl>
                                            <p:attrNameLst>
                                              <p:attrName>ppt_w</p:attrName>
                                            </p:attrNameLst>
                                          </p:cBhvr>
                                          <p:tavLst>
                                            <p:tav tm="0">
                                              <p:val>
                                                <p:fltVal val="0"/>
                                              </p:val>
                                            </p:tav>
                                            <p:tav tm="100000">
                                              <p:val>
                                                <p:strVal val="#ppt_w"/>
                                              </p:val>
                                            </p:tav>
                                          </p:tavLst>
                                        </p:anim>
                                        <p:anim calcmode="lin" valueType="num">
                                          <p:cBhvr>
                                            <p:cTn id="18" dur="200" fill="hold"/>
                                            <p:tgtEl>
                                              <p:spTgt spid="18"/>
                                            </p:tgtEl>
                                            <p:attrNameLst>
                                              <p:attrName>ppt_h</p:attrName>
                                            </p:attrNameLst>
                                          </p:cBhvr>
                                          <p:tavLst>
                                            <p:tav tm="0">
                                              <p:val>
                                                <p:fltVal val="0"/>
                                              </p:val>
                                            </p:tav>
                                            <p:tav tm="100000">
                                              <p:val>
                                                <p:strVal val="#ppt_h"/>
                                              </p:val>
                                            </p:tav>
                                          </p:tavLst>
                                        </p:anim>
                                        <p:animEffect transition="in" filter="fade">
                                          <p:cBhvr>
                                            <p:cTn id="19" dur="200"/>
                                            <p:tgtEl>
                                              <p:spTgt spid="1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200" fill="hold"/>
                                            <p:tgtEl>
                                              <p:spTgt spid="19"/>
                                            </p:tgtEl>
                                            <p:attrNameLst>
                                              <p:attrName>ppt_w</p:attrName>
                                            </p:attrNameLst>
                                          </p:cBhvr>
                                          <p:tavLst>
                                            <p:tav tm="0">
                                              <p:val>
                                                <p:fltVal val="0"/>
                                              </p:val>
                                            </p:tav>
                                            <p:tav tm="100000">
                                              <p:val>
                                                <p:strVal val="#ppt_w"/>
                                              </p:val>
                                            </p:tav>
                                          </p:tavLst>
                                        </p:anim>
                                        <p:anim calcmode="lin" valueType="num">
                                          <p:cBhvr>
                                            <p:cTn id="23" dur="200" fill="hold"/>
                                            <p:tgtEl>
                                              <p:spTgt spid="19"/>
                                            </p:tgtEl>
                                            <p:attrNameLst>
                                              <p:attrName>ppt_h</p:attrName>
                                            </p:attrNameLst>
                                          </p:cBhvr>
                                          <p:tavLst>
                                            <p:tav tm="0">
                                              <p:val>
                                                <p:fltVal val="0"/>
                                              </p:val>
                                            </p:tav>
                                            <p:tav tm="100000">
                                              <p:val>
                                                <p:strVal val="#ppt_h"/>
                                              </p:val>
                                            </p:tav>
                                          </p:tavLst>
                                        </p:anim>
                                        <p:animEffect transition="in" filter="fade">
                                          <p:cBhvr>
                                            <p:cTn id="24" dur="200"/>
                                            <p:tgtEl>
                                              <p:spTgt spid="1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200" fill="hold"/>
                                            <p:tgtEl>
                                              <p:spTgt spid="20"/>
                                            </p:tgtEl>
                                            <p:attrNameLst>
                                              <p:attrName>ppt_w</p:attrName>
                                            </p:attrNameLst>
                                          </p:cBhvr>
                                          <p:tavLst>
                                            <p:tav tm="0">
                                              <p:val>
                                                <p:fltVal val="0"/>
                                              </p:val>
                                            </p:tav>
                                            <p:tav tm="100000">
                                              <p:val>
                                                <p:strVal val="#ppt_w"/>
                                              </p:val>
                                            </p:tav>
                                          </p:tavLst>
                                        </p:anim>
                                        <p:anim calcmode="lin" valueType="num">
                                          <p:cBhvr>
                                            <p:cTn id="28" dur="200" fill="hold"/>
                                            <p:tgtEl>
                                              <p:spTgt spid="20"/>
                                            </p:tgtEl>
                                            <p:attrNameLst>
                                              <p:attrName>ppt_h</p:attrName>
                                            </p:attrNameLst>
                                          </p:cBhvr>
                                          <p:tavLst>
                                            <p:tav tm="0">
                                              <p:val>
                                                <p:fltVal val="0"/>
                                              </p:val>
                                            </p:tav>
                                            <p:tav tm="100000">
                                              <p:val>
                                                <p:strVal val="#ppt_h"/>
                                              </p:val>
                                            </p:tav>
                                          </p:tavLst>
                                        </p:anim>
                                        <p:animEffect transition="in" filter="fade">
                                          <p:cBhvr>
                                            <p:cTn id="29" dur="200"/>
                                            <p:tgtEl>
                                              <p:spTgt spid="2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ppt_w</p:attrName>
                                            </p:attrNameLst>
                                          </p:cBhvr>
                                          <p:tavLst>
                                            <p:tav tm="0">
                                              <p:val>
                                                <p:fltVal val="0"/>
                                              </p:val>
                                            </p:tav>
                                            <p:tav tm="100000">
                                              <p:val>
                                                <p:strVal val="#ppt_w"/>
                                              </p:val>
                                            </p:tav>
                                          </p:tavLst>
                                        </p:anim>
                                        <p:anim calcmode="lin" valueType="num">
                                          <p:cBhvr>
                                            <p:cTn id="33" dur="200" fill="hold"/>
                                            <p:tgtEl>
                                              <p:spTgt spid="21"/>
                                            </p:tgtEl>
                                            <p:attrNameLst>
                                              <p:attrName>ppt_h</p:attrName>
                                            </p:attrNameLst>
                                          </p:cBhvr>
                                          <p:tavLst>
                                            <p:tav tm="0">
                                              <p:val>
                                                <p:fltVal val="0"/>
                                              </p:val>
                                            </p:tav>
                                            <p:tav tm="100000">
                                              <p:val>
                                                <p:strVal val="#ppt_h"/>
                                              </p:val>
                                            </p:tav>
                                          </p:tavLst>
                                        </p:anim>
                                        <p:animEffect transition="in" filter="fade">
                                          <p:cBhvr>
                                            <p:cTn id="34" dur="200"/>
                                            <p:tgtEl>
                                              <p:spTgt spid="21"/>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00" fill="hold"/>
                                            <p:tgtEl>
                                              <p:spTgt spid="22"/>
                                            </p:tgtEl>
                                            <p:attrNameLst>
                                              <p:attrName>ppt_w</p:attrName>
                                            </p:attrNameLst>
                                          </p:cBhvr>
                                          <p:tavLst>
                                            <p:tav tm="0">
                                              <p:val>
                                                <p:fltVal val="0"/>
                                              </p:val>
                                            </p:tav>
                                            <p:tav tm="100000">
                                              <p:val>
                                                <p:strVal val="#ppt_w"/>
                                              </p:val>
                                            </p:tav>
                                          </p:tavLst>
                                        </p:anim>
                                        <p:anim calcmode="lin" valueType="num">
                                          <p:cBhvr>
                                            <p:cTn id="38" dur="200" fill="hold"/>
                                            <p:tgtEl>
                                              <p:spTgt spid="22"/>
                                            </p:tgtEl>
                                            <p:attrNameLst>
                                              <p:attrName>ppt_h</p:attrName>
                                            </p:attrNameLst>
                                          </p:cBhvr>
                                          <p:tavLst>
                                            <p:tav tm="0">
                                              <p:val>
                                                <p:fltVal val="0"/>
                                              </p:val>
                                            </p:tav>
                                            <p:tav tm="100000">
                                              <p:val>
                                                <p:strVal val="#ppt_h"/>
                                              </p:val>
                                            </p:tav>
                                          </p:tavLst>
                                        </p:anim>
                                        <p:animEffect transition="in" filter="fade">
                                          <p:cBhvr>
                                            <p:cTn id="39" dur="200"/>
                                            <p:tgtEl>
                                              <p:spTgt spid="22"/>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200" fill="hold"/>
                                            <p:tgtEl>
                                              <p:spTgt spid="23"/>
                                            </p:tgtEl>
                                            <p:attrNameLst>
                                              <p:attrName>ppt_w</p:attrName>
                                            </p:attrNameLst>
                                          </p:cBhvr>
                                          <p:tavLst>
                                            <p:tav tm="0">
                                              <p:val>
                                                <p:fltVal val="0"/>
                                              </p:val>
                                            </p:tav>
                                            <p:tav tm="100000">
                                              <p:val>
                                                <p:strVal val="#ppt_w"/>
                                              </p:val>
                                            </p:tav>
                                          </p:tavLst>
                                        </p:anim>
                                        <p:anim calcmode="lin" valueType="num">
                                          <p:cBhvr>
                                            <p:cTn id="43" dur="200" fill="hold"/>
                                            <p:tgtEl>
                                              <p:spTgt spid="23"/>
                                            </p:tgtEl>
                                            <p:attrNameLst>
                                              <p:attrName>ppt_h</p:attrName>
                                            </p:attrNameLst>
                                          </p:cBhvr>
                                          <p:tavLst>
                                            <p:tav tm="0">
                                              <p:val>
                                                <p:fltVal val="0"/>
                                              </p:val>
                                            </p:tav>
                                            <p:tav tm="100000">
                                              <p:val>
                                                <p:strVal val="#ppt_h"/>
                                              </p:val>
                                            </p:tav>
                                          </p:tavLst>
                                        </p:anim>
                                        <p:animEffect transition="in" filter="fade">
                                          <p:cBhvr>
                                            <p:cTn id="44" dur="200"/>
                                            <p:tgtEl>
                                              <p:spTgt spid="23"/>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00" fill="hold"/>
                                            <p:tgtEl>
                                              <p:spTgt spid="24"/>
                                            </p:tgtEl>
                                            <p:attrNameLst>
                                              <p:attrName>ppt_w</p:attrName>
                                            </p:attrNameLst>
                                          </p:cBhvr>
                                          <p:tavLst>
                                            <p:tav tm="0">
                                              <p:val>
                                                <p:fltVal val="0"/>
                                              </p:val>
                                            </p:tav>
                                            <p:tav tm="100000">
                                              <p:val>
                                                <p:strVal val="#ppt_w"/>
                                              </p:val>
                                            </p:tav>
                                          </p:tavLst>
                                        </p:anim>
                                        <p:anim calcmode="lin" valueType="num">
                                          <p:cBhvr>
                                            <p:cTn id="48" dur="200" fill="hold"/>
                                            <p:tgtEl>
                                              <p:spTgt spid="24"/>
                                            </p:tgtEl>
                                            <p:attrNameLst>
                                              <p:attrName>ppt_h</p:attrName>
                                            </p:attrNameLst>
                                          </p:cBhvr>
                                          <p:tavLst>
                                            <p:tav tm="0">
                                              <p:val>
                                                <p:fltVal val="0"/>
                                              </p:val>
                                            </p:tav>
                                            <p:tav tm="100000">
                                              <p:val>
                                                <p:strVal val="#ppt_h"/>
                                              </p:val>
                                            </p:tav>
                                          </p:tavLst>
                                        </p:anim>
                                        <p:animEffect transition="in" filter="fade">
                                          <p:cBhvr>
                                            <p:cTn id="49" dur="200"/>
                                            <p:tgtEl>
                                              <p:spTgt spid="2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200" fill="hold"/>
                                            <p:tgtEl>
                                              <p:spTgt spid="25"/>
                                            </p:tgtEl>
                                            <p:attrNameLst>
                                              <p:attrName>ppt_w</p:attrName>
                                            </p:attrNameLst>
                                          </p:cBhvr>
                                          <p:tavLst>
                                            <p:tav tm="0">
                                              <p:val>
                                                <p:fltVal val="0"/>
                                              </p:val>
                                            </p:tav>
                                            <p:tav tm="100000">
                                              <p:val>
                                                <p:strVal val="#ppt_w"/>
                                              </p:val>
                                            </p:tav>
                                          </p:tavLst>
                                        </p:anim>
                                        <p:anim calcmode="lin" valueType="num">
                                          <p:cBhvr>
                                            <p:cTn id="53" dur="200" fill="hold"/>
                                            <p:tgtEl>
                                              <p:spTgt spid="25"/>
                                            </p:tgtEl>
                                            <p:attrNameLst>
                                              <p:attrName>ppt_h</p:attrName>
                                            </p:attrNameLst>
                                          </p:cBhvr>
                                          <p:tavLst>
                                            <p:tav tm="0">
                                              <p:val>
                                                <p:fltVal val="0"/>
                                              </p:val>
                                            </p:tav>
                                            <p:tav tm="100000">
                                              <p:val>
                                                <p:strVal val="#ppt_h"/>
                                              </p:val>
                                            </p:tav>
                                          </p:tavLst>
                                        </p:anim>
                                        <p:animEffect transition="in" filter="fade">
                                          <p:cBhvr>
                                            <p:cTn id="54" dur="200"/>
                                            <p:tgtEl>
                                              <p:spTgt spid="2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00" fill="hold"/>
                                            <p:tgtEl>
                                              <p:spTgt spid="26"/>
                                            </p:tgtEl>
                                            <p:attrNameLst>
                                              <p:attrName>ppt_w</p:attrName>
                                            </p:attrNameLst>
                                          </p:cBhvr>
                                          <p:tavLst>
                                            <p:tav tm="0">
                                              <p:val>
                                                <p:fltVal val="0"/>
                                              </p:val>
                                            </p:tav>
                                            <p:tav tm="100000">
                                              <p:val>
                                                <p:strVal val="#ppt_w"/>
                                              </p:val>
                                            </p:tav>
                                          </p:tavLst>
                                        </p:anim>
                                        <p:anim calcmode="lin" valueType="num">
                                          <p:cBhvr>
                                            <p:cTn id="58" dur="200" fill="hold"/>
                                            <p:tgtEl>
                                              <p:spTgt spid="26"/>
                                            </p:tgtEl>
                                            <p:attrNameLst>
                                              <p:attrName>ppt_h</p:attrName>
                                            </p:attrNameLst>
                                          </p:cBhvr>
                                          <p:tavLst>
                                            <p:tav tm="0">
                                              <p:val>
                                                <p:fltVal val="0"/>
                                              </p:val>
                                            </p:tav>
                                            <p:tav tm="100000">
                                              <p:val>
                                                <p:strVal val="#ppt_h"/>
                                              </p:val>
                                            </p:tav>
                                          </p:tavLst>
                                        </p:anim>
                                        <p:animEffect transition="in" filter="fade">
                                          <p:cBhvr>
                                            <p:cTn id="59" dur="200"/>
                                            <p:tgtEl>
                                              <p:spTgt spid="26"/>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27"/>
                                            </p:tgtEl>
                                            <p:attrNameLst>
                                              <p:attrName>style.visibility</p:attrName>
                                            </p:attrNameLst>
                                          </p:cBhvr>
                                          <p:to>
                                            <p:strVal val="visible"/>
                                          </p:to>
                                        </p:set>
                                        <p:anim calcmode="lin" valueType="num">
                                          <p:cBhvr>
                                            <p:cTn id="62" dur="200" fill="hold"/>
                                            <p:tgtEl>
                                              <p:spTgt spid="27"/>
                                            </p:tgtEl>
                                            <p:attrNameLst>
                                              <p:attrName>ppt_w</p:attrName>
                                            </p:attrNameLst>
                                          </p:cBhvr>
                                          <p:tavLst>
                                            <p:tav tm="0">
                                              <p:val>
                                                <p:fltVal val="0"/>
                                              </p:val>
                                            </p:tav>
                                            <p:tav tm="100000">
                                              <p:val>
                                                <p:strVal val="#ppt_w"/>
                                              </p:val>
                                            </p:tav>
                                          </p:tavLst>
                                        </p:anim>
                                        <p:anim calcmode="lin" valueType="num">
                                          <p:cBhvr>
                                            <p:cTn id="63" dur="200" fill="hold"/>
                                            <p:tgtEl>
                                              <p:spTgt spid="27"/>
                                            </p:tgtEl>
                                            <p:attrNameLst>
                                              <p:attrName>ppt_h</p:attrName>
                                            </p:attrNameLst>
                                          </p:cBhvr>
                                          <p:tavLst>
                                            <p:tav tm="0">
                                              <p:val>
                                                <p:fltVal val="0"/>
                                              </p:val>
                                            </p:tav>
                                            <p:tav tm="100000">
                                              <p:val>
                                                <p:strVal val="#ppt_h"/>
                                              </p:val>
                                            </p:tav>
                                          </p:tavLst>
                                        </p:anim>
                                        <p:animEffect transition="in" filter="fade">
                                          <p:cBhvr>
                                            <p:cTn id="64" dur="200"/>
                                            <p:tgtEl>
                                              <p:spTgt spid="27"/>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28"/>
                                            </p:tgtEl>
                                            <p:attrNameLst>
                                              <p:attrName>style.visibility</p:attrName>
                                            </p:attrNameLst>
                                          </p:cBhvr>
                                          <p:to>
                                            <p:strVal val="visible"/>
                                          </p:to>
                                        </p:set>
                                        <p:anim calcmode="lin" valueType="num">
                                          <p:cBhvr>
                                            <p:cTn id="67" dur="200" fill="hold"/>
                                            <p:tgtEl>
                                              <p:spTgt spid="28"/>
                                            </p:tgtEl>
                                            <p:attrNameLst>
                                              <p:attrName>ppt_w</p:attrName>
                                            </p:attrNameLst>
                                          </p:cBhvr>
                                          <p:tavLst>
                                            <p:tav tm="0">
                                              <p:val>
                                                <p:fltVal val="0"/>
                                              </p:val>
                                            </p:tav>
                                            <p:tav tm="100000">
                                              <p:val>
                                                <p:strVal val="#ppt_w"/>
                                              </p:val>
                                            </p:tav>
                                          </p:tavLst>
                                        </p:anim>
                                        <p:anim calcmode="lin" valueType="num">
                                          <p:cBhvr>
                                            <p:cTn id="68" dur="200" fill="hold"/>
                                            <p:tgtEl>
                                              <p:spTgt spid="28"/>
                                            </p:tgtEl>
                                            <p:attrNameLst>
                                              <p:attrName>ppt_h</p:attrName>
                                            </p:attrNameLst>
                                          </p:cBhvr>
                                          <p:tavLst>
                                            <p:tav tm="0">
                                              <p:val>
                                                <p:fltVal val="0"/>
                                              </p:val>
                                            </p:tav>
                                            <p:tav tm="100000">
                                              <p:val>
                                                <p:strVal val="#ppt_h"/>
                                              </p:val>
                                            </p:tav>
                                          </p:tavLst>
                                        </p:anim>
                                        <p:animEffect transition="in" filter="fade">
                                          <p:cBhvr>
                                            <p:cTn id="69" dur="200"/>
                                            <p:tgtEl>
                                              <p:spTgt spid="28"/>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200" fill="hold"/>
                                            <p:tgtEl>
                                              <p:spTgt spid="29"/>
                                            </p:tgtEl>
                                            <p:attrNameLst>
                                              <p:attrName>ppt_w</p:attrName>
                                            </p:attrNameLst>
                                          </p:cBhvr>
                                          <p:tavLst>
                                            <p:tav tm="0">
                                              <p:val>
                                                <p:fltVal val="0"/>
                                              </p:val>
                                            </p:tav>
                                            <p:tav tm="100000">
                                              <p:val>
                                                <p:strVal val="#ppt_w"/>
                                              </p:val>
                                            </p:tav>
                                          </p:tavLst>
                                        </p:anim>
                                        <p:anim calcmode="lin" valueType="num">
                                          <p:cBhvr>
                                            <p:cTn id="73" dur="200" fill="hold"/>
                                            <p:tgtEl>
                                              <p:spTgt spid="29"/>
                                            </p:tgtEl>
                                            <p:attrNameLst>
                                              <p:attrName>ppt_h</p:attrName>
                                            </p:attrNameLst>
                                          </p:cBhvr>
                                          <p:tavLst>
                                            <p:tav tm="0">
                                              <p:val>
                                                <p:fltVal val="0"/>
                                              </p:val>
                                            </p:tav>
                                            <p:tav tm="100000">
                                              <p:val>
                                                <p:strVal val="#ppt_h"/>
                                              </p:val>
                                            </p:tav>
                                          </p:tavLst>
                                        </p:anim>
                                        <p:animEffect transition="in" filter="fade">
                                          <p:cBhvr>
                                            <p:cTn id="74" dur="200"/>
                                            <p:tgtEl>
                                              <p:spTgt spid="29"/>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200" fill="hold"/>
                                            <p:tgtEl>
                                              <p:spTgt spid="30"/>
                                            </p:tgtEl>
                                            <p:attrNameLst>
                                              <p:attrName>ppt_w</p:attrName>
                                            </p:attrNameLst>
                                          </p:cBhvr>
                                          <p:tavLst>
                                            <p:tav tm="0">
                                              <p:val>
                                                <p:fltVal val="0"/>
                                              </p:val>
                                            </p:tav>
                                            <p:tav tm="100000">
                                              <p:val>
                                                <p:strVal val="#ppt_w"/>
                                              </p:val>
                                            </p:tav>
                                          </p:tavLst>
                                        </p:anim>
                                        <p:anim calcmode="lin" valueType="num">
                                          <p:cBhvr>
                                            <p:cTn id="78" dur="200" fill="hold"/>
                                            <p:tgtEl>
                                              <p:spTgt spid="30"/>
                                            </p:tgtEl>
                                            <p:attrNameLst>
                                              <p:attrName>ppt_h</p:attrName>
                                            </p:attrNameLst>
                                          </p:cBhvr>
                                          <p:tavLst>
                                            <p:tav tm="0">
                                              <p:val>
                                                <p:fltVal val="0"/>
                                              </p:val>
                                            </p:tav>
                                            <p:tav tm="100000">
                                              <p:val>
                                                <p:strVal val="#ppt_h"/>
                                              </p:val>
                                            </p:tav>
                                          </p:tavLst>
                                        </p:anim>
                                        <p:animEffect transition="in" filter="fade">
                                          <p:cBhvr>
                                            <p:cTn id="79" dur="200"/>
                                            <p:tgtEl>
                                              <p:spTgt spid="30"/>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1"/>
                                            </p:tgtEl>
                                            <p:attrNameLst>
                                              <p:attrName>style.visibility</p:attrName>
                                            </p:attrNameLst>
                                          </p:cBhvr>
                                          <p:to>
                                            <p:strVal val="visible"/>
                                          </p:to>
                                        </p:set>
                                        <p:anim calcmode="lin" valueType="num">
                                          <p:cBhvr>
                                            <p:cTn id="82" dur="200" fill="hold"/>
                                            <p:tgtEl>
                                              <p:spTgt spid="31"/>
                                            </p:tgtEl>
                                            <p:attrNameLst>
                                              <p:attrName>ppt_w</p:attrName>
                                            </p:attrNameLst>
                                          </p:cBhvr>
                                          <p:tavLst>
                                            <p:tav tm="0">
                                              <p:val>
                                                <p:fltVal val="0"/>
                                              </p:val>
                                            </p:tav>
                                            <p:tav tm="100000">
                                              <p:val>
                                                <p:strVal val="#ppt_w"/>
                                              </p:val>
                                            </p:tav>
                                          </p:tavLst>
                                        </p:anim>
                                        <p:anim calcmode="lin" valueType="num">
                                          <p:cBhvr>
                                            <p:cTn id="83" dur="200" fill="hold"/>
                                            <p:tgtEl>
                                              <p:spTgt spid="31"/>
                                            </p:tgtEl>
                                            <p:attrNameLst>
                                              <p:attrName>ppt_h</p:attrName>
                                            </p:attrNameLst>
                                          </p:cBhvr>
                                          <p:tavLst>
                                            <p:tav tm="0">
                                              <p:val>
                                                <p:fltVal val="0"/>
                                              </p:val>
                                            </p:tav>
                                            <p:tav tm="100000">
                                              <p:val>
                                                <p:strVal val="#ppt_h"/>
                                              </p:val>
                                            </p:tav>
                                          </p:tavLst>
                                        </p:anim>
                                        <p:animEffect transition="in" filter="fade">
                                          <p:cBhvr>
                                            <p:cTn id="84" dur="200"/>
                                            <p:tgtEl>
                                              <p:spTgt spid="31"/>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2"/>
                                            </p:tgtEl>
                                            <p:attrNameLst>
                                              <p:attrName>style.visibility</p:attrName>
                                            </p:attrNameLst>
                                          </p:cBhvr>
                                          <p:to>
                                            <p:strVal val="visible"/>
                                          </p:to>
                                        </p:set>
                                        <p:anim calcmode="lin" valueType="num">
                                          <p:cBhvr>
                                            <p:cTn id="87" dur="200" fill="hold"/>
                                            <p:tgtEl>
                                              <p:spTgt spid="32"/>
                                            </p:tgtEl>
                                            <p:attrNameLst>
                                              <p:attrName>ppt_w</p:attrName>
                                            </p:attrNameLst>
                                          </p:cBhvr>
                                          <p:tavLst>
                                            <p:tav tm="0">
                                              <p:val>
                                                <p:fltVal val="0"/>
                                              </p:val>
                                            </p:tav>
                                            <p:tav tm="100000">
                                              <p:val>
                                                <p:strVal val="#ppt_w"/>
                                              </p:val>
                                            </p:tav>
                                          </p:tavLst>
                                        </p:anim>
                                        <p:anim calcmode="lin" valueType="num">
                                          <p:cBhvr>
                                            <p:cTn id="88" dur="200" fill="hold"/>
                                            <p:tgtEl>
                                              <p:spTgt spid="32"/>
                                            </p:tgtEl>
                                            <p:attrNameLst>
                                              <p:attrName>ppt_h</p:attrName>
                                            </p:attrNameLst>
                                          </p:cBhvr>
                                          <p:tavLst>
                                            <p:tav tm="0">
                                              <p:val>
                                                <p:fltVal val="0"/>
                                              </p:val>
                                            </p:tav>
                                            <p:tav tm="100000">
                                              <p:val>
                                                <p:strVal val="#ppt_h"/>
                                              </p:val>
                                            </p:tav>
                                          </p:tavLst>
                                        </p:anim>
                                        <p:animEffect transition="in" filter="fade">
                                          <p:cBhvr>
                                            <p:cTn id="89" dur="200"/>
                                            <p:tgtEl>
                                              <p:spTgt spid="32"/>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3"/>
                                            </p:tgtEl>
                                            <p:attrNameLst>
                                              <p:attrName>style.visibility</p:attrName>
                                            </p:attrNameLst>
                                          </p:cBhvr>
                                          <p:to>
                                            <p:strVal val="visible"/>
                                          </p:to>
                                        </p:set>
                                        <p:anim calcmode="lin" valueType="num">
                                          <p:cBhvr>
                                            <p:cTn id="92" dur="200" fill="hold"/>
                                            <p:tgtEl>
                                              <p:spTgt spid="33"/>
                                            </p:tgtEl>
                                            <p:attrNameLst>
                                              <p:attrName>ppt_w</p:attrName>
                                            </p:attrNameLst>
                                          </p:cBhvr>
                                          <p:tavLst>
                                            <p:tav tm="0">
                                              <p:val>
                                                <p:fltVal val="0"/>
                                              </p:val>
                                            </p:tav>
                                            <p:tav tm="100000">
                                              <p:val>
                                                <p:strVal val="#ppt_w"/>
                                              </p:val>
                                            </p:tav>
                                          </p:tavLst>
                                        </p:anim>
                                        <p:anim calcmode="lin" valueType="num">
                                          <p:cBhvr>
                                            <p:cTn id="93" dur="200" fill="hold"/>
                                            <p:tgtEl>
                                              <p:spTgt spid="33"/>
                                            </p:tgtEl>
                                            <p:attrNameLst>
                                              <p:attrName>ppt_h</p:attrName>
                                            </p:attrNameLst>
                                          </p:cBhvr>
                                          <p:tavLst>
                                            <p:tav tm="0">
                                              <p:val>
                                                <p:fltVal val="0"/>
                                              </p:val>
                                            </p:tav>
                                            <p:tav tm="100000">
                                              <p:val>
                                                <p:strVal val="#ppt_h"/>
                                              </p:val>
                                            </p:tav>
                                          </p:tavLst>
                                        </p:anim>
                                        <p:animEffect transition="in" filter="fade">
                                          <p:cBhvr>
                                            <p:cTn id="94" dur="200"/>
                                            <p:tgtEl>
                                              <p:spTgt spid="33"/>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500"/>
                                            <p:tgtEl>
                                              <p:spTgt spid="34"/>
                                            </p:tgtEl>
                                          </p:cBhvr>
                                        </p:animEffect>
                                      </p:childTnLst>
                                    </p:cTn>
                                  </p:par>
                                  <p:par>
                                    <p:cTn id="111" presetID="10" presetClass="entr" presetSubtype="0" fill="hold" grpId="0" nodeType="withEffect">
                                      <p:stCondLst>
                                        <p:cond delay="25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childTnLst>
                              </p:cTn>
                            </p:par>
                            <p:par>
                              <p:cTn id="114" fill="hold">
                                <p:stCondLst>
                                  <p:cond delay="1000"/>
                                </p:stCondLst>
                                <p:childTnLst>
                                  <p:par>
                                    <p:cTn id="115" presetID="2" presetClass="entr" presetSubtype="1" fill="hold" grpId="0" nodeType="afterEffect">
                                      <p:stCondLst>
                                        <p:cond delay="0"/>
                                      </p:stCondLst>
                                      <p:childTnLst>
                                        <p:set>
                                          <p:cBhvr>
                                            <p:cTn id="116" dur="1" fill="hold">
                                              <p:stCondLst>
                                                <p:cond delay="0"/>
                                              </p:stCondLst>
                                            </p:cTn>
                                            <p:tgtEl>
                                              <p:spTgt spid="6"/>
                                            </p:tgtEl>
                                            <p:attrNameLst>
                                              <p:attrName>style.visibility</p:attrName>
                                            </p:attrNameLst>
                                          </p:cBhvr>
                                          <p:to>
                                            <p:strVal val="visible"/>
                                          </p:to>
                                        </p:set>
                                        <p:anim calcmode="lin" valueType="num">
                                          <p:cBhvr additive="base">
                                            <p:cTn id="117" dur="1000" fill="hold"/>
                                            <p:tgtEl>
                                              <p:spTgt spid="6"/>
                                            </p:tgtEl>
                                            <p:attrNameLst>
                                              <p:attrName>ppt_x</p:attrName>
                                            </p:attrNameLst>
                                          </p:cBhvr>
                                          <p:tavLst>
                                            <p:tav tm="0">
                                              <p:val>
                                                <p:strVal val="#ppt_x"/>
                                              </p:val>
                                            </p:tav>
                                            <p:tav tm="100000">
                                              <p:val>
                                                <p:strVal val="#ppt_x"/>
                                              </p:val>
                                            </p:tav>
                                          </p:tavLst>
                                        </p:anim>
                                        <p:anim calcmode="lin" valueType="num">
                                          <p:cBhvr additive="base">
                                            <p:cTn id="118" dur="1000" fill="hold"/>
                                            <p:tgtEl>
                                              <p:spTgt spid="6"/>
                                            </p:tgtEl>
                                            <p:attrNameLst>
                                              <p:attrName>ppt_y</p:attrName>
                                            </p:attrNameLst>
                                          </p:cBhvr>
                                          <p:tavLst>
                                            <p:tav tm="0">
                                              <p:val>
                                                <p:strVal val="0-#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 calcmode="lin" valueType="num">
                                          <p:cBhvr additive="base">
                                            <p:cTn id="121" dur="1000" fill="hold"/>
                                            <p:tgtEl>
                                              <p:spTgt spid="7"/>
                                            </p:tgtEl>
                                            <p:attrNameLst>
                                              <p:attrName>ppt_x</p:attrName>
                                            </p:attrNameLst>
                                          </p:cBhvr>
                                          <p:tavLst>
                                            <p:tav tm="0">
                                              <p:val>
                                                <p:strVal val="#ppt_x"/>
                                              </p:val>
                                            </p:tav>
                                            <p:tav tm="100000">
                                              <p:val>
                                                <p:strVal val="#ppt_x"/>
                                              </p:val>
                                            </p:tav>
                                          </p:tavLst>
                                        </p:anim>
                                        <p:anim calcmode="lin" valueType="num">
                                          <p:cBhvr additive="base">
                                            <p:cTn id="122" dur="1000" fill="hold"/>
                                            <p:tgtEl>
                                              <p:spTgt spid="7"/>
                                            </p:tgtEl>
                                            <p:attrNameLst>
                                              <p:attrName>ppt_y</p:attrName>
                                            </p:attrNameLst>
                                          </p:cBhvr>
                                          <p:tavLst>
                                            <p:tav tm="0">
                                              <p:val>
                                                <p:strVal val="1+#ppt_h/2"/>
                                              </p:val>
                                            </p:tav>
                                            <p:tav tm="100000">
                                              <p:val>
                                                <p:strVal val="#ppt_y"/>
                                              </p:val>
                                            </p:tav>
                                          </p:tavLst>
                                        </p:anim>
                                      </p:childTnLst>
                                    </p:cTn>
                                  </p:par>
                                </p:childTnLst>
                              </p:cTn>
                            </p:par>
                            <p:par>
                              <p:cTn id="123" fill="hold">
                                <p:stCondLst>
                                  <p:cond delay="2000"/>
                                </p:stCondLst>
                                <p:childTnLst>
                                  <p:par>
                                    <p:cTn id="124" presetID="2" presetClass="entr" presetSubtype="8" fill="hold" grpId="0" nodeType="afterEffect">
                                      <p:stCondLst>
                                        <p:cond delay="0"/>
                                      </p:stCondLst>
                                      <p:childTnLst>
                                        <p:set>
                                          <p:cBhvr>
                                            <p:cTn id="125" dur="1" fill="hold">
                                              <p:stCondLst>
                                                <p:cond delay="0"/>
                                              </p:stCondLst>
                                            </p:cTn>
                                            <p:tgtEl>
                                              <p:spTgt spid="13"/>
                                            </p:tgtEl>
                                            <p:attrNameLst>
                                              <p:attrName>style.visibility</p:attrName>
                                            </p:attrNameLst>
                                          </p:cBhvr>
                                          <p:to>
                                            <p:strVal val="visible"/>
                                          </p:to>
                                        </p:set>
                                        <p:anim calcmode="lin" valueType="num">
                                          <p:cBhvr additive="base">
                                            <p:cTn id="126" dur="1000" fill="hold"/>
                                            <p:tgtEl>
                                              <p:spTgt spid="13"/>
                                            </p:tgtEl>
                                            <p:attrNameLst>
                                              <p:attrName>ppt_x</p:attrName>
                                            </p:attrNameLst>
                                          </p:cBhvr>
                                          <p:tavLst>
                                            <p:tav tm="0">
                                              <p:val>
                                                <p:strVal val="0-#ppt_w/2"/>
                                              </p:val>
                                            </p:tav>
                                            <p:tav tm="100000">
                                              <p:val>
                                                <p:strVal val="#ppt_x"/>
                                              </p:val>
                                            </p:tav>
                                          </p:tavLst>
                                        </p:anim>
                                        <p:anim calcmode="lin" valueType="num">
                                          <p:cBhvr additive="base">
                                            <p:cTn id="127" dur="1000" fill="hold"/>
                                            <p:tgtEl>
                                              <p:spTgt spid="13"/>
                                            </p:tgtEl>
                                            <p:attrNameLst>
                                              <p:attrName>ppt_y</p:attrName>
                                            </p:attrNameLst>
                                          </p:cBhvr>
                                          <p:tavLst>
                                            <p:tav tm="0">
                                              <p:val>
                                                <p:strVal val="#ppt_y"/>
                                              </p:val>
                                            </p:tav>
                                            <p:tav tm="100000">
                                              <p:val>
                                                <p:strVal val="#ppt_y"/>
                                              </p:val>
                                            </p:tav>
                                          </p:tavLst>
                                        </p:anim>
                                      </p:childTnLst>
                                    </p:cTn>
                                  </p:par>
                                  <p:par>
                                    <p:cTn id="128" presetID="2" presetClass="entr" presetSubtype="2" fill="hold" grpId="0" nodeType="withEffect">
                                      <p:stCondLst>
                                        <p:cond delay="0"/>
                                      </p:stCondLst>
                                      <p:childTnLst>
                                        <p:set>
                                          <p:cBhvr>
                                            <p:cTn id="129" dur="1" fill="hold">
                                              <p:stCondLst>
                                                <p:cond delay="0"/>
                                              </p:stCondLst>
                                            </p:cTn>
                                            <p:tgtEl>
                                              <p:spTgt spid="14"/>
                                            </p:tgtEl>
                                            <p:attrNameLst>
                                              <p:attrName>style.visibility</p:attrName>
                                            </p:attrNameLst>
                                          </p:cBhvr>
                                          <p:to>
                                            <p:strVal val="visible"/>
                                          </p:to>
                                        </p:set>
                                        <p:anim calcmode="lin" valueType="num">
                                          <p:cBhvr additive="base">
                                            <p:cTn id="130" dur="1000" fill="hold"/>
                                            <p:tgtEl>
                                              <p:spTgt spid="14"/>
                                            </p:tgtEl>
                                            <p:attrNameLst>
                                              <p:attrName>ppt_x</p:attrName>
                                            </p:attrNameLst>
                                          </p:cBhvr>
                                          <p:tavLst>
                                            <p:tav tm="0">
                                              <p:val>
                                                <p:strVal val="1+#ppt_w/2"/>
                                              </p:val>
                                            </p:tav>
                                            <p:tav tm="100000">
                                              <p:val>
                                                <p:strVal val="#ppt_x"/>
                                              </p:val>
                                            </p:tav>
                                          </p:tavLst>
                                        </p:anim>
                                        <p:anim calcmode="lin" valueType="num">
                                          <p:cBhvr additive="base">
                                            <p:cTn id="131"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fade">
                                          <p:cBhvr>
                                            <p:cTn id="136" dur="500"/>
                                            <p:tgtEl>
                                              <p:spTgt spid="39"/>
                                            </p:tgtEl>
                                          </p:cBhvr>
                                        </p:animEffect>
                                        <p:anim calcmode="lin" valueType="num">
                                          <p:cBhvr>
                                            <p:cTn id="137" dur="500" fill="hold"/>
                                            <p:tgtEl>
                                              <p:spTgt spid="39"/>
                                            </p:tgtEl>
                                            <p:attrNameLst>
                                              <p:attrName>ppt_x</p:attrName>
                                            </p:attrNameLst>
                                          </p:cBhvr>
                                          <p:tavLst>
                                            <p:tav tm="0">
                                              <p:val>
                                                <p:strVal val="#ppt_x"/>
                                              </p:val>
                                            </p:tav>
                                            <p:tav tm="100000">
                                              <p:val>
                                                <p:strVal val="#ppt_x"/>
                                              </p:val>
                                            </p:tav>
                                          </p:tavLst>
                                        </p:anim>
                                        <p:anim calcmode="lin" valueType="num">
                                          <p:cBhvr>
                                            <p:cTn id="138"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bldLvl="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715" y="3810"/>
            <a:ext cx="6682105" cy="48450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1</a:t>
            </a:r>
            <a:endParaRPr lang="zh-CN" altLang="en-US" sz="3600">
              <a:cs typeface="+mn-ea"/>
              <a:sym typeface="+mn-lt"/>
            </a:endParaRPr>
          </a:p>
        </p:txBody>
      </p:sp>
      <p:sp>
        <p:nvSpPr>
          <p:cNvPr id="4" name="矩形 3"/>
          <p:cNvSpPr/>
          <p:nvPr/>
        </p:nvSpPr>
        <p:spPr>
          <a:xfrm>
            <a:off x="2521920" y="58348"/>
            <a:ext cx="2386330" cy="367030"/>
          </a:xfrm>
          <a:prstGeom prst="rect">
            <a:avLst/>
          </a:prstGeom>
        </p:spPr>
        <p:txBody>
          <a:bodyPr wrap="none" lIns="91436" tIns="45718" rIns="91436" bIns="45718">
            <a:spAutoFit/>
          </a:bodyPr>
          <a:lstStyle/>
          <a:p>
            <a:pPr algn="ctr"/>
            <a:r>
              <a:rPr lang="en-US" altLang="zh-CN">
                <a:solidFill>
                  <a:schemeClr val="bg1"/>
                </a:solidFill>
                <a:cs typeface="+mn-ea"/>
                <a:sym typeface="+mn-lt"/>
              </a:rPr>
              <a:t>COMPANY HISTORY</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发展历程</a:t>
            </a:r>
            <a:endParaRPr lang="en-US" altLang="zh-CN" sz="2800">
              <a:solidFill>
                <a:schemeClr val="tx1">
                  <a:lumMod val="65000"/>
                  <a:lumOff val="35000"/>
                </a:schemeClr>
              </a:solidFill>
              <a:cs typeface="+mn-ea"/>
              <a:sym typeface="+mn-lt"/>
            </a:endParaRPr>
          </a:p>
        </p:txBody>
      </p:sp>
      <p:sp>
        <p:nvSpPr>
          <p:cNvPr id="8" name="原创设计师QQ598969553      _1"/>
          <p:cNvSpPr/>
          <p:nvPr/>
        </p:nvSpPr>
        <p:spPr bwMode="auto">
          <a:xfrm>
            <a:off x="1443990" y="2286000"/>
            <a:ext cx="1792732" cy="136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50000"/>
              </a:lnSpc>
              <a:defRPr sz="1600">
                <a:solidFill>
                  <a:srgbClr val="595959"/>
                </a:solidFill>
                <a:latin typeface="+mj-lt"/>
                <a:ea typeface="+mj-ea"/>
                <a:cs typeface="+mj-cs"/>
                <a:sym typeface="Arial" panose="020B0604020202020204"/>
              </a:defRPr>
            </a:pPr>
            <a:r>
              <a:rPr lang="zh-CN" altLang="de-DE" sz="1200" dirty="0">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迁往德国阿恩施塔特 </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Abura Technik </a:t>
            </a:r>
            <a:r>
              <a:rPr lang="de-DE"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moves</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 </a:t>
            </a:r>
            <a:r>
              <a:rPr lang="de-DE"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to</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 </a:t>
            </a:r>
            <a:r>
              <a:rPr lang="de-DE"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new</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 </a:t>
            </a:r>
            <a:r>
              <a:rPr lang="de-DE"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office</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 &amp; </a:t>
            </a:r>
            <a:r>
              <a:rPr lang="de-DE"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warehouse</a:t>
            </a:r>
            <a:r>
              <a:rPr lang="de-DE"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rPr>
              <a:t> in Arnstadt, Germany</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Black" panose="020B0A04020102020204"/>
            </a:endParaRPr>
          </a:p>
          <a:p>
            <a:pPr>
              <a:lnSpc>
                <a:spcPct val="150000"/>
              </a:lnSpc>
              <a:defRPr sz="1600">
                <a:solidFill>
                  <a:srgbClr val="595959"/>
                </a:solidFill>
                <a:latin typeface="+mj-lt"/>
                <a:ea typeface="+mj-ea"/>
                <a:cs typeface="+mj-cs"/>
                <a:sym typeface="Arial" panose="020B0604020202020204"/>
              </a:defRPr>
            </a:pPr>
            <a:r>
              <a:rPr sz="1200" dirty="0">
                <a:sym typeface="+mn-ea"/>
              </a:rPr>
              <a:t>  </a:t>
            </a:r>
            <a:endParaRPr sz="1200" dirty="0">
              <a:latin typeface="Arial Black" panose="020B0A04020102020204"/>
              <a:ea typeface="Arial Black" panose="020B0A04020102020204"/>
              <a:cs typeface="Arial Black" panose="020B0A04020102020204"/>
              <a:sym typeface="Arial Black" panose="020B0A04020102020204"/>
            </a:endParaRPr>
          </a:p>
          <a:p>
            <a:pPr fontAlgn="base">
              <a:lnSpc>
                <a:spcPct val="125000"/>
              </a:lnSpc>
              <a:spcBef>
                <a:spcPct val="0"/>
              </a:spcBef>
              <a:spcAft>
                <a:spcPct val="0"/>
              </a:spcAft>
            </a:pP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9" name="原创设计师QQ598969553      _2"/>
          <p:cNvSpPr/>
          <p:nvPr/>
        </p:nvSpPr>
        <p:spPr>
          <a:xfrm>
            <a:off x="1" y="3888512"/>
            <a:ext cx="12189796" cy="744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160" tIns="69080" rIns="138160" bIns="69080" rtlCol="0" anchor="ctr"/>
          <a:lstStyle/>
          <a:p>
            <a:pPr algn="ctr"/>
            <a:endParaRPr lang="zh-CN" altLang="en-US">
              <a:ea typeface="微软雅黑" panose="020B0503020204020204" pitchFamily="34" charset="-122"/>
            </a:endParaRPr>
          </a:p>
        </p:txBody>
      </p:sp>
      <p:sp>
        <p:nvSpPr>
          <p:cNvPr id="10" name="原创设计师QQ598969553      _3"/>
          <p:cNvSpPr/>
          <p:nvPr>
            <p:custDataLst>
              <p:tags r:id="rId1"/>
            </p:custDataLst>
          </p:nvPr>
        </p:nvSpPr>
        <p:spPr>
          <a:xfrm flipV="1">
            <a:off x="1087994" y="3782970"/>
            <a:ext cx="273857" cy="286085"/>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a typeface="微软雅黑" panose="020B0503020204020204" pitchFamily="34" charset="-122"/>
            </a:endParaRPr>
          </a:p>
        </p:txBody>
      </p:sp>
      <p:cxnSp>
        <p:nvCxnSpPr>
          <p:cNvPr id="11" name="原创设计师QQ598969553      _4"/>
          <p:cNvCxnSpPr/>
          <p:nvPr/>
        </p:nvCxnSpPr>
        <p:spPr>
          <a:xfrm flipV="1">
            <a:off x="1224921" y="1897495"/>
            <a:ext cx="0" cy="188547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2" name="原创设计师QQ598969553      _5"/>
          <p:cNvGrpSpPr/>
          <p:nvPr/>
        </p:nvGrpSpPr>
        <p:grpSpPr>
          <a:xfrm>
            <a:off x="841840" y="1540880"/>
            <a:ext cx="788035" cy="745200"/>
            <a:chOff x="4508674" y="2118116"/>
            <a:chExt cx="2265299"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p:cNvSpPr/>
              <p:nvPr/>
            </p:nvSpPr>
            <p:spPr>
              <a:xfrm>
                <a:off x="1719372" y="1327298"/>
                <a:ext cx="1800200" cy="1800200"/>
              </a:xfrm>
              <a:prstGeom prst="ellipse">
                <a:avLst/>
              </a:prstGeom>
              <a:solidFill>
                <a:schemeClr val="accent1"/>
              </a:solidFill>
              <a:ln w="28575" cap="flat">
                <a:solidFill>
                  <a:schemeClr val="accent1"/>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19" tIns="45709" rIns="91419" bIns="45709" numCol="1" anchor="t" anchorCtr="0" compatLnSpc="1"/>
              <a:lstStyle/>
              <a:p>
                <a:endParaRPr lang="zh-CN" altLang="en-US">
                  <a:solidFill>
                    <a:prstClr val="black"/>
                  </a:solidFill>
                  <a:ea typeface="微软雅黑" panose="020B0503020204020204" pitchFamily="34" charset="-122"/>
                </a:endParaRPr>
              </a:p>
            </p:txBody>
          </p:sp>
        </p:grpSp>
        <p:sp>
          <p:nvSpPr>
            <p:cNvPr id="14" name="TextBox 58"/>
            <p:cNvSpPr txBox="1"/>
            <p:nvPr/>
          </p:nvSpPr>
          <p:spPr>
            <a:xfrm>
              <a:off x="4709466" y="2927669"/>
              <a:ext cx="2064507" cy="725029"/>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2023.09</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17" name="Picture 16" descr="A logo for a company&#10;&#10;Description automatically generated with low confidence">
            <a:extLst>
              <a:ext uri="{FF2B5EF4-FFF2-40B4-BE49-F238E27FC236}">
                <a16:creationId xmlns:a16="http://schemas.microsoft.com/office/drawing/2014/main" id="{08D6C964-01B2-D653-F852-4F94E5A221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2825" y="3412"/>
            <a:ext cx="2017324" cy="1482733"/>
          </a:xfrm>
          <a:prstGeom prst="rect">
            <a:avLst/>
          </a:prstGeom>
        </p:spPr>
      </p:pic>
    </p:spTree>
    <p:extLst>
      <p:ext uri="{BB962C8B-B14F-4D97-AF65-F5344CB8AC3E}">
        <p14:creationId xmlns:p14="http://schemas.microsoft.com/office/powerpoint/2010/main" val="177461516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8715" y="3810"/>
            <a:ext cx="6682105" cy="48450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1</a:t>
            </a:r>
            <a:endParaRPr lang="zh-CN" altLang="en-US" sz="3600">
              <a:cs typeface="+mn-ea"/>
              <a:sym typeface="+mn-lt"/>
            </a:endParaRPr>
          </a:p>
        </p:txBody>
      </p:sp>
      <p:sp>
        <p:nvSpPr>
          <p:cNvPr id="4" name="矩形 3"/>
          <p:cNvSpPr/>
          <p:nvPr/>
        </p:nvSpPr>
        <p:spPr>
          <a:xfrm>
            <a:off x="2521920" y="58348"/>
            <a:ext cx="2386330" cy="367030"/>
          </a:xfrm>
          <a:prstGeom prst="rect">
            <a:avLst/>
          </a:prstGeom>
        </p:spPr>
        <p:txBody>
          <a:bodyPr wrap="none" lIns="91436" tIns="45718" rIns="91436" bIns="45718">
            <a:spAutoFit/>
          </a:bodyPr>
          <a:lstStyle/>
          <a:p>
            <a:pPr algn="ctr"/>
            <a:r>
              <a:rPr lang="en-US" altLang="zh-CN">
                <a:solidFill>
                  <a:schemeClr val="bg1"/>
                </a:solidFill>
                <a:cs typeface="+mn-ea"/>
                <a:sym typeface="+mn-lt"/>
              </a:rPr>
              <a:t>COMPANY HISTORY</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发展历程</a:t>
            </a:r>
            <a:endParaRPr lang="en-US" altLang="zh-CN" sz="2800">
              <a:solidFill>
                <a:schemeClr val="tx1">
                  <a:lumMod val="65000"/>
                  <a:lumOff val="35000"/>
                </a:schemeClr>
              </a:solidFill>
              <a:cs typeface="+mn-ea"/>
              <a:sym typeface="+mn-lt"/>
            </a:endParaRPr>
          </a:p>
        </p:txBody>
      </p:sp>
      <p:sp>
        <p:nvSpPr>
          <p:cNvPr id="30" name="TextBox 78"/>
          <p:cNvSpPr txBox="1"/>
          <p:nvPr/>
        </p:nvSpPr>
        <p:spPr>
          <a:xfrm>
            <a:off x="3049270" y="1181735"/>
            <a:ext cx="697865" cy="245110"/>
          </a:xfrm>
          <a:prstGeom prst="rect">
            <a:avLst/>
          </a:prstGeom>
          <a:noFill/>
        </p:spPr>
        <p:txBody>
          <a:bodyPr wrap="squar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20154</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graphicFrame>
        <p:nvGraphicFramePr>
          <p:cNvPr id="8" name="Chart 7"/>
          <p:cNvGraphicFramePr/>
          <p:nvPr>
            <p:extLst>
              <p:ext uri="{D42A27DB-BD31-4B8C-83A1-F6EECF244321}">
                <p14:modId xmlns:p14="http://schemas.microsoft.com/office/powerpoint/2010/main" val="1165182933"/>
              </p:ext>
            </p:extLst>
          </p:nvPr>
        </p:nvGraphicFramePr>
        <p:xfrm>
          <a:off x="698683" y="1008993"/>
          <a:ext cx="10699308" cy="526882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A logo for a company&#10;&#10;Description automatically generated with low confidence">
            <a:extLst>
              <a:ext uri="{FF2B5EF4-FFF2-40B4-BE49-F238E27FC236}">
                <a16:creationId xmlns:a16="http://schemas.microsoft.com/office/drawing/2014/main" id="{9809470C-187A-52C3-DB26-CBE31BED35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4879"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47290" y="3175"/>
            <a:ext cx="6242050" cy="52387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2</a:t>
            </a:r>
            <a:endParaRPr lang="zh-CN" altLang="en-US" sz="3600">
              <a:cs typeface="+mn-ea"/>
              <a:sym typeface="+mn-lt"/>
            </a:endParaRPr>
          </a:p>
        </p:txBody>
      </p:sp>
      <p:sp>
        <p:nvSpPr>
          <p:cNvPr id="4" name="矩形 3"/>
          <p:cNvSpPr/>
          <p:nvPr/>
        </p:nvSpPr>
        <p:spPr>
          <a:xfrm>
            <a:off x="2637790" y="81915"/>
            <a:ext cx="3883025" cy="367030"/>
          </a:xfrm>
          <a:prstGeom prst="rect">
            <a:avLst/>
          </a:prstGeom>
        </p:spPr>
        <p:txBody>
          <a:bodyPr wrap="square" lIns="91436" tIns="45718" rIns="91436" bIns="45718">
            <a:spAutoFit/>
          </a:bodyPr>
          <a:lstStyle/>
          <a:p>
            <a:pPr marL="0" lvl="1" indent="0" algn="l">
              <a:buFont typeface="Arial" panose="020B0604020202020204" pitchFamily="34" charset="0"/>
              <a:buNone/>
            </a:pPr>
            <a:r>
              <a:rPr lang="en-US">
                <a:solidFill>
                  <a:schemeClr val="bg1"/>
                </a:solidFill>
                <a:sym typeface="+mn-ea"/>
              </a:rPr>
              <a:t>ORGANIZATIONAL STRUCTURE</a:t>
            </a: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组织架构</a:t>
            </a:r>
            <a:endParaRPr lang="en-US" altLang="zh-CN" sz="2800">
              <a:solidFill>
                <a:schemeClr val="tx1">
                  <a:lumMod val="65000"/>
                  <a:lumOff val="35000"/>
                </a:schemeClr>
              </a:solidFill>
              <a:cs typeface="+mn-ea"/>
              <a:sym typeface="+mn-lt"/>
            </a:endParaRPr>
          </a:p>
        </p:txBody>
      </p:sp>
      <p:grpSp>
        <p:nvGrpSpPr>
          <p:cNvPr id="57" name="组合 56"/>
          <p:cNvGrpSpPr/>
          <p:nvPr/>
        </p:nvGrpSpPr>
        <p:grpSpPr>
          <a:xfrm>
            <a:off x="5153025" y="1192530"/>
            <a:ext cx="1461135" cy="798830"/>
            <a:chOff x="5734051" y="966882"/>
            <a:chExt cx="1255713" cy="709613"/>
          </a:xfrm>
          <a:solidFill>
            <a:srgbClr val="1B323D"/>
          </a:solidFill>
        </p:grpSpPr>
        <p:sp>
          <p:nvSpPr>
            <p:cNvPr id="58" name="Freeform 76"/>
            <p:cNvSpPr/>
            <p:nvPr/>
          </p:nvSpPr>
          <p:spPr bwMode="auto">
            <a:xfrm>
              <a:off x="5734051" y="966882"/>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accent3"/>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59" name="Rectangle 15"/>
            <p:cNvSpPr>
              <a:spLocks noChangeArrowheads="1"/>
            </p:cNvSpPr>
            <p:nvPr/>
          </p:nvSpPr>
          <p:spPr bwMode="auto">
            <a:xfrm>
              <a:off x="5919290" y="1162922"/>
              <a:ext cx="848615" cy="317531"/>
            </a:xfrm>
            <a:prstGeom prst="rect">
              <a:avLst/>
            </a:prstGeom>
            <a:noFill/>
            <a:ln>
              <a:noFill/>
            </a:ln>
            <a:effectLst/>
          </p:spPr>
          <p:txBody>
            <a:bodyPr wrap="none" anchor="ctr"/>
            <a:lstStyle/>
            <a:p>
              <a:pPr algn="ctr"/>
              <a:r>
                <a:rPr lang="en-US" altLang="zh-CN" sz="2000">
                  <a:solidFill>
                    <a:schemeClr val="bg1"/>
                  </a:solidFill>
                  <a:cs typeface="+mn-ea"/>
                  <a:sym typeface="+mn-lt"/>
                </a:rPr>
                <a:t>GM</a:t>
              </a:r>
            </a:p>
            <a:p>
              <a:pPr algn="ctr"/>
              <a:r>
                <a:rPr lang="en-US" altLang="zh-CN" sz="2000">
                  <a:solidFill>
                    <a:schemeClr val="bg1"/>
                  </a:solidFill>
                  <a:cs typeface="+mn-ea"/>
                  <a:sym typeface="+mn-lt"/>
                </a:rPr>
                <a:t>Abura You</a:t>
              </a:r>
            </a:p>
          </p:txBody>
        </p:sp>
      </p:grpSp>
      <p:grpSp>
        <p:nvGrpSpPr>
          <p:cNvPr id="12" name="组合 11"/>
          <p:cNvGrpSpPr/>
          <p:nvPr/>
        </p:nvGrpSpPr>
        <p:grpSpPr>
          <a:xfrm>
            <a:off x="161925" y="1991360"/>
            <a:ext cx="11501755" cy="1077595"/>
            <a:chOff x="253" y="3034"/>
            <a:chExt cx="18113" cy="1697"/>
          </a:xfrm>
        </p:grpSpPr>
        <p:sp>
          <p:nvSpPr>
            <p:cNvPr id="37" name="Line 105"/>
            <p:cNvSpPr>
              <a:spLocks noChangeShapeType="1"/>
            </p:cNvSpPr>
            <p:nvPr/>
          </p:nvSpPr>
          <p:spPr bwMode="auto">
            <a:xfrm>
              <a:off x="9252" y="3034"/>
              <a:ext cx="1" cy="752"/>
            </a:xfrm>
            <a:prstGeom prst="line">
              <a:avLst/>
            </a:prstGeom>
            <a:extLst>
              <a:ext uri="{909E8E84-426E-40DD-AFC4-6F175D3DCCD1}">
                <a14:hiddenFill xmlns:a14="http://schemas.microsoft.com/office/drawing/2010/main">
                  <a:noFill/>
                </a14:hiddenFill>
              </a:ext>
            </a:extLst>
          </p:spPr>
          <p:style>
            <a:lnRef idx="3">
              <a:schemeClr val="accent6"/>
            </a:lnRef>
            <a:fillRef idx="0">
              <a:schemeClr val="accent6"/>
            </a:fillRef>
            <a:effectRef idx="2">
              <a:schemeClr val="accent6"/>
            </a:effectRef>
            <a:fontRef idx="minor">
              <a:schemeClr val="tx1"/>
            </a:fontRef>
          </p:style>
          <p:txBody>
            <a:bodyPr vert="horz" wrap="square" lIns="91400" tIns="45699" rIns="91400" bIns="45699" numCol="1" anchor="t" anchorCtr="0" compatLnSpc="1"/>
            <a:lstStyle/>
            <a:p>
              <a:endParaRPr lang="zh-CN" altLang="en-US" sz="2400">
                <a:solidFill>
                  <a:schemeClr val="bg1"/>
                </a:solidFill>
                <a:cs typeface="+mn-ea"/>
                <a:sym typeface="+mn-lt"/>
              </a:endParaRPr>
            </a:p>
          </p:txBody>
        </p:sp>
        <p:grpSp>
          <p:nvGrpSpPr>
            <p:cNvPr id="38" name="组合 37"/>
            <p:cNvGrpSpPr/>
            <p:nvPr/>
          </p:nvGrpSpPr>
          <p:grpSpPr>
            <a:xfrm>
              <a:off x="1638" y="3409"/>
              <a:ext cx="14959" cy="369"/>
              <a:chOff x="1901748" y="2728913"/>
              <a:chExt cx="7535943" cy="164288"/>
            </a:xfrm>
            <a:solidFill>
              <a:schemeClr val="bg1"/>
            </a:solidFill>
          </p:grpSpPr>
          <p:sp>
            <p:nvSpPr>
              <p:cNvPr id="39" name="Line 106"/>
              <p:cNvSpPr>
                <a:spLocks noChangeShapeType="1"/>
              </p:cNvSpPr>
              <p:nvPr/>
            </p:nvSpPr>
            <p:spPr bwMode="auto">
              <a:xfrm flipH="1">
                <a:off x="1901748" y="2728913"/>
                <a:ext cx="7535943" cy="445"/>
              </a:xfrm>
              <a:prstGeom prst="line">
                <a:avLst/>
              </a:prstGeom>
            </p:spPr>
            <p:style>
              <a:lnRef idx="3">
                <a:schemeClr val="accent6"/>
              </a:lnRef>
              <a:fillRef idx="0">
                <a:schemeClr val="accent6"/>
              </a:fillRef>
              <a:effectRef idx="2">
                <a:schemeClr val="accent6"/>
              </a:effectRef>
              <a:fontRef idx="minor">
                <a:schemeClr val="tx1"/>
              </a:fontRef>
            </p:style>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40" name="Line 107"/>
              <p:cNvSpPr>
                <a:spLocks noChangeShapeType="1"/>
              </p:cNvSpPr>
              <p:nvPr/>
            </p:nvSpPr>
            <p:spPr bwMode="auto">
              <a:xfrm>
                <a:off x="9437617" y="2728913"/>
                <a:ext cx="0" cy="164288"/>
              </a:xfrm>
              <a:prstGeom prst="line">
                <a:avLst/>
              </a:prstGeom>
            </p:spPr>
            <p:style>
              <a:lnRef idx="3">
                <a:schemeClr val="accent6"/>
              </a:lnRef>
              <a:fillRef idx="0">
                <a:schemeClr val="accent6"/>
              </a:fillRef>
              <a:effectRef idx="2">
                <a:schemeClr val="accent6"/>
              </a:effectRef>
              <a:fontRef idx="minor">
                <a:schemeClr val="tx1"/>
              </a:fontRef>
            </p:style>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45" name="Line 112"/>
              <p:cNvSpPr>
                <a:spLocks noChangeShapeType="1"/>
              </p:cNvSpPr>
              <p:nvPr/>
            </p:nvSpPr>
            <p:spPr bwMode="auto">
              <a:xfrm>
                <a:off x="1901826" y="2728913"/>
                <a:ext cx="0" cy="163513"/>
              </a:xfrm>
              <a:prstGeom prst="line">
                <a:avLst/>
              </a:prstGeom>
            </p:spPr>
            <p:style>
              <a:lnRef idx="3">
                <a:schemeClr val="accent6"/>
              </a:lnRef>
              <a:fillRef idx="0">
                <a:schemeClr val="accent6"/>
              </a:fillRef>
              <a:effectRef idx="2">
                <a:schemeClr val="accent6"/>
              </a:effectRef>
              <a:fontRef idx="minor">
                <a:schemeClr val="tx1"/>
              </a:fontRef>
            </p:style>
            <p:txBody>
              <a:bodyPr vert="horz" wrap="square" lIns="121882" tIns="60941" rIns="121882" bIns="60941" numCol="1" anchor="t" anchorCtr="0" compatLnSpc="1"/>
              <a:lstStyle/>
              <a:p>
                <a:endParaRPr lang="zh-CN" altLang="en-US" sz="2400">
                  <a:solidFill>
                    <a:schemeClr val="bg1"/>
                  </a:solidFill>
                  <a:cs typeface="+mn-ea"/>
                  <a:sym typeface="+mn-lt"/>
                </a:endParaRPr>
              </a:p>
            </p:txBody>
          </p:sp>
        </p:grpSp>
        <p:grpSp>
          <p:nvGrpSpPr>
            <p:cNvPr id="153" name="组合 152"/>
            <p:cNvGrpSpPr/>
            <p:nvPr/>
          </p:nvGrpSpPr>
          <p:grpSpPr>
            <a:xfrm>
              <a:off x="253" y="3762"/>
              <a:ext cx="2769" cy="952"/>
              <a:chOff x="5657411" y="841615"/>
              <a:chExt cx="1255713" cy="1100862"/>
            </a:xfrm>
            <a:solidFill>
              <a:srgbClr val="1B323D"/>
            </a:solidFill>
          </p:grpSpPr>
          <p:sp>
            <p:nvSpPr>
              <p:cNvPr id="154" name="Freeform 76"/>
              <p:cNvSpPr/>
              <p:nvPr/>
            </p:nvSpPr>
            <p:spPr bwMode="auto">
              <a:xfrm>
                <a:off x="5657411" y="841615"/>
                <a:ext cx="1255713" cy="1100862"/>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accent3"/>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55" name="Rectangle 15"/>
              <p:cNvSpPr>
                <a:spLocks noChangeArrowheads="1"/>
              </p:cNvSpPr>
              <p:nvPr/>
            </p:nvSpPr>
            <p:spPr bwMode="auto">
              <a:xfrm>
                <a:off x="5858976" y="1172875"/>
                <a:ext cx="848615" cy="317531"/>
              </a:xfrm>
              <a:prstGeom prst="rect">
                <a:avLst/>
              </a:prstGeom>
              <a:noFill/>
              <a:ln>
                <a:noFill/>
              </a:ln>
              <a:effectLst/>
            </p:spPr>
            <p:txBody>
              <a:bodyPr wrap="none" anchor="ctr"/>
              <a:lstStyle/>
              <a:p>
                <a:pPr algn="ctr"/>
                <a:r>
                  <a:rPr lang="en-US" sz="1500" b="1">
                    <a:solidFill>
                      <a:schemeClr val="bg2"/>
                    </a:solidFill>
                    <a:sym typeface="+mn-ea"/>
                  </a:rPr>
                  <a:t>US</a:t>
                </a:r>
                <a:r>
                  <a:rPr b="1">
                    <a:solidFill>
                      <a:schemeClr val="bg2"/>
                    </a:solidFill>
                    <a:sym typeface="+mn-ea"/>
                  </a:rPr>
                  <a:t> </a:t>
                </a:r>
                <a:r>
                  <a:rPr sz="1500" b="1">
                    <a:solidFill>
                      <a:schemeClr val="bg2"/>
                    </a:solidFill>
                    <a:sym typeface="+mn-ea"/>
                  </a:rPr>
                  <a:t>Office</a:t>
                </a:r>
                <a:endParaRPr lang="en-US" altLang="zh-CN" sz="1500" b="1">
                  <a:solidFill>
                    <a:schemeClr val="bg2"/>
                  </a:solidFill>
                  <a:cs typeface="+mn-ea"/>
                  <a:sym typeface="+mn-ea"/>
                </a:endParaRPr>
              </a:p>
            </p:txBody>
          </p:sp>
        </p:grpSp>
        <p:grpSp>
          <p:nvGrpSpPr>
            <p:cNvPr id="156" name="组合 155"/>
            <p:cNvGrpSpPr/>
            <p:nvPr/>
          </p:nvGrpSpPr>
          <p:grpSpPr>
            <a:xfrm>
              <a:off x="14825" y="3778"/>
              <a:ext cx="3541" cy="952"/>
              <a:chOff x="5557804" y="808560"/>
              <a:chExt cx="1255713" cy="912185"/>
            </a:xfrm>
            <a:solidFill>
              <a:srgbClr val="1B323D"/>
            </a:solidFill>
          </p:grpSpPr>
          <p:sp>
            <p:nvSpPr>
              <p:cNvPr id="157" name="Freeform 76"/>
              <p:cNvSpPr/>
              <p:nvPr/>
            </p:nvSpPr>
            <p:spPr bwMode="auto">
              <a:xfrm>
                <a:off x="5557804" y="808560"/>
                <a:ext cx="1255713" cy="912185"/>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accent3"/>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58" name="Rectangle 15"/>
              <p:cNvSpPr>
                <a:spLocks noChangeArrowheads="1"/>
              </p:cNvSpPr>
              <p:nvPr/>
            </p:nvSpPr>
            <p:spPr bwMode="auto">
              <a:xfrm>
                <a:off x="5761483" y="1119518"/>
                <a:ext cx="848615" cy="317531"/>
              </a:xfrm>
              <a:prstGeom prst="rect">
                <a:avLst/>
              </a:prstGeom>
              <a:noFill/>
              <a:ln>
                <a:noFill/>
              </a:ln>
              <a:effectLst/>
            </p:spPr>
            <p:txBody>
              <a:bodyPr wrap="none" anchor="ctr"/>
              <a:lstStyle/>
              <a:p>
                <a:pPr algn="ctr"/>
                <a:r>
                  <a:rPr sz="1500" b="1">
                    <a:solidFill>
                      <a:schemeClr val="bg2"/>
                    </a:solidFill>
                    <a:sym typeface="+mn-ea"/>
                  </a:rPr>
                  <a:t>Abura Technik</a:t>
                </a:r>
                <a:r>
                  <a:rPr lang="en-US" sz="1500" b="1">
                    <a:solidFill>
                      <a:schemeClr val="bg2"/>
                    </a:solidFill>
                    <a:sym typeface="+mn-ea"/>
                  </a:rPr>
                  <a:t> </a:t>
                </a:r>
                <a:r>
                  <a:rPr sz="1500" b="1">
                    <a:solidFill>
                      <a:schemeClr val="bg2"/>
                    </a:solidFill>
                    <a:sym typeface="+mn-ea"/>
                  </a:rPr>
                  <a:t>GmbH</a:t>
                </a:r>
                <a:endParaRPr lang="en-US" altLang="zh-CN" sz="1500" b="1">
                  <a:solidFill>
                    <a:schemeClr val="bg2"/>
                  </a:solidFill>
                  <a:cs typeface="+mn-ea"/>
                  <a:sym typeface="+mn-ea"/>
                </a:endParaRPr>
              </a:p>
            </p:txBody>
          </p:sp>
        </p:grpSp>
        <p:grpSp>
          <p:nvGrpSpPr>
            <p:cNvPr id="160" name="组合 159"/>
            <p:cNvGrpSpPr/>
            <p:nvPr/>
          </p:nvGrpSpPr>
          <p:grpSpPr>
            <a:xfrm>
              <a:off x="6330" y="3776"/>
              <a:ext cx="5845" cy="955"/>
              <a:chOff x="5671480" y="882313"/>
              <a:chExt cx="1390620" cy="709613"/>
            </a:xfrm>
            <a:solidFill>
              <a:srgbClr val="1B323D"/>
            </a:solidFill>
          </p:grpSpPr>
          <p:sp>
            <p:nvSpPr>
              <p:cNvPr id="161" name="Freeform 76"/>
              <p:cNvSpPr/>
              <p:nvPr/>
            </p:nvSpPr>
            <p:spPr bwMode="auto">
              <a:xfrm>
                <a:off x="5671480" y="882313"/>
                <a:ext cx="1390620"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accent3"/>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62" name="Rectangle 15"/>
              <p:cNvSpPr>
                <a:spLocks noChangeArrowheads="1"/>
              </p:cNvSpPr>
              <p:nvPr/>
            </p:nvSpPr>
            <p:spPr bwMode="auto">
              <a:xfrm>
                <a:off x="5919290" y="1085040"/>
                <a:ext cx="848615" cy="317531"/>
              </a:xfrm>
              <a:prstGeom prst="rect">
                <a:avLst/>
              </a:prstGeom>
              <a:noFill/>
              <a:ln>
                <a:noFill/>
              </a:ln>
              <a:effectLst/>
            </p:spPr>
            <p:txBody>
              <a:bodyPr wrap="none" anchor="ctr"/>
              <a:lstStyle/>
              <a:p>
                <a:pPr algn="ctr"/>
                <a:r>
                  <a:rPr lang="zh-CN" altLang="en-US" sz="1500" b="1">
                    <a:solidFill>
                      <a:schemeClr val="bg1"/>
                    </a:solidFill>
                    <a:cs typeface="+mn-ea"/>
                    <a:sym typeface="+mn-ea"/>
                  </a:rPr>
                  <a:t>Suzhou Kunyao Mechanical</a:t>
                </a:r>
              </a:p>
              <a:p>
                <a:pPr algn="ctr"/>
                <a:r>
                  <a:rPr lang="zh-CN" altLang="en-US" sz="1500" b="1">
                    <a:solidFill>
                      <a:schemeClr val="bg1"/>
                    </a:solidFill>
                    <a:cs typeface="+mn-ea"/>
                    <a:sym typeface="+mn-ea"/>
                  </a:rPr>
                  <a:t> and Electrical Technology Co., Ltd.</a:t>
                </a:r>
              </a:p>
            </p:txBody>
          </p:sp>
        </p:grpSp>
      </p:grpSp>
      <p:grpSp>
        <p:nvGrpSpPr>
          <p:cNvPr id="23" name="组合 22"/>
          <p:cNvGrpSpPr/>
          <p:nvPr/>
        </p:nvGrpSpPr>
        <p:grpSpPr>
          <a:xfrm>
            <a:off x="283209" y="2964815"/>
            <a:ext cx="1566000" cy="987569"/>
            <a:chOff x="446" y="4669"/>
            <a:chExt cx="2466" cy="1555"/>
          </a:xfrm>
        </p:grpSpPr>
        <p:grpSp>
          <p:nvGrpSpPr>
            <p:cNvPr id="69" name="组合 68"/>
            <p:cNvGrpSpPr/>
            <p:nvPr/>
          </p:nvGrpSpPr>
          <p:grpSpPr>
            <a:xfrm>
              <a:off x="446" y="5011"/>
              <a:ext cx="2466" cy="1213"/>
              <a:chOff x="1440339" y="2837184"/>
              <a:chExt cx="878404" cy="532726"/>
            </a:xfrm>
            <a:solidFill>
              <a:schemeClr val="bg1"/>
            </a:solidFill>
          </p:grpSpPr>
          <p:sp>
            <p:nvSpPr>
              <p:cNvPr id="70" name="Freeform 81"/>
              <p:cNvSpPr/>
              <p:nvPr/>
            </p:nvSpPr>
            <p:spPr bwMode="auto">
              <a:xfrm>
                <a:off x="1440339" y="2837184"/>
                <a:ext cx="878404" cy="532726"/>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71" name="Rectangle 15"/>
              <p:cNvSpPr>
                <a:spLocks noChangeArrowheads="1"/>
              </p:cNvSpPr>
              <p:nvPr/>
            </p:nvSpPr>
            <p:spPr bwMode="auto">
              <a:xfrm>
                <a:off x="1573196" y="2892950"/>
                <a:ext cx="612995" cy="421534"/>
              </a:xfrm>
              <a:prstGeom prst="rect">
                <a:avLst/>
              </a:prstGeom>
              <a:grpFill/>
              <a:ln>
                <a:noFill/>
              </a:ln>
              <a:effectLst/>
            </p:spPr>
            <p:txBody>
              <a:bodyPr wrap="none" anchor="ctr"/>
              <a:lstStyle/>
              <a:p>
                <a:pPr algn="ctr"/>
                <a:r>
                  <a:rPr lang="en-US" altLang="zh-CN" sz="1200">
                    <a:cs typeface="+mn-ea"/>
                    <a:sym typeface="+mn-lt"/>
                  </a:rPr>
                  <a:t>Manager</a:t>
                </a:r>
              </a:p>
              <a:p>
                <a:pPr algn="ctr"/>
                <a:r>
                  <a:rPr sz="1200" b="1">
                    <a:sym typeface="+mn-ea"/>
                  </a:rPr>
                  <a:t>Jinhu Wang</a:t>
                </a:r>
                <a:endParaRPr lang="en-US" altLang="zh-CN" sz="1200" b="1">
                  <a:cs typeface="+mn-ea"/>
                  <a:sym typeface="+mn-ea"/>
                </a:endParaRPr>
              </a:p>
            </p:txBody>
          </p:sp>
        </p:grpSp>
        <p:cxnSp>
          <p:nvCxnSpPr>
            <p:cNvPr id="171" name="直接连接符 170"/>
            <p:cNvCxnSpPr/>
            <p:nvPr/>
          </p:nvCxnSpPr>
          <p:spPr>
            <a:xfrm>
              <a:off x="1677" y="4669"/>
              <a:ext cx="5" cy="342"/>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2" name="组合 21"/>
          <p:cNvGrpSpPr/>
          <p:nvPr/>
        </p:nvGrpSpPr>
        <p:grpSpPr>
          <a:xfrm>
            <a:off x="2297430" y="3086100"/>
            <a:ext cx="6910705" cy="3533921"/>
            <a:chOff x="2942" y="4807"/>
            <a:chExt cx="10883" cy="5565"/>
          </a:xfrm>
        </p:grpSpPr>
        <p:sp>
          <p:nvSpPr>
            <p:cNvPr id="52" name="Line 128"/>
            <p:cNvSpPr>
              <a:spLocks noChangeShapeType="1"/>
            </p:cNvSpPr>
            <p:nvPr/>
          </p:nvSpPr>
          <p:spPr bwMode="auto">
            <a:xfrm>
              <a:off x="9251" y="4807"/>
              <a:ext cx="2" cy="2124"/>
            </a:xfrm>
            <a:prstGeom prst="line">
              <a:avLst/>
            </a:prstGeom>
          </p:spPr>
          <p:style>
            <a:lnRef idx="3">
              <a:schemeClr val="accent6"/>
            </a:lnRef>
            <a:fillRef idx="0">
              <a:schemeClr val="accent6"/>
            </a:fillRef>
            <a:effectRef idx="2">
              <a:schemeClr val="accent6"/>
            </a:effectRef>
            <a:fontRef idx="minor">
              <a:schemeClr val="tx1"/>
            </a:fontRef>
          </p:style>
          <p:txBody>
            <a:bodyPr vert="horz" wrap="square" lIns="121882" tIns="60941" rIns="121882" bIns="60941" numCol="1" anchor="t" anchorCtr="0" compatLnSpc="1"/>
            <a:lstStyle/>
            <a:p>
              <a:endParaRPr lang="zh-CN" altLang="en-US" sz="2400">
                <a:solidFill>
                  <a:schemeClr val="bg1"/>
                </a:solidFill>
                <a:cs typeface="+mn-ea"/>
                <a:sym typeface="+mn-lt"/>
              </a:endParaRPr>
            </a:p>
          </p:txBody>
        </p:sp>
        <p:grpSp>
          <p:nvGrpSpPr>
            <p:cNvPr id="21" name="组合 20"/>
            <p:cNvGrpSpPr/>
            <p:nvPr/>
          </p:nvGrpSpPr>
          <p:grpSpPr>
            <a:xfrm>
              <a:off x="2942" y="5740"/>
              <a:ext cx="10883" cy="4632"/>
              <a:chOff x="2942" y="5740"/>
              <a:chExt cx="10883" cy="4632"/>
            </a:xfrm>
          </p:grpSpPr>
          <p:grpSp>
            <p:nvGrpSpPr>
              <p:cNvPr id="20" name="组合 19"/>
              <p:cNvGrpSpPr/>
              <p:nvPr/>
            </p:nvGrpSpPr>
            <p:grpSpPr>
              <a:xfrm>
                <a:off x="2942" y="5740"/>
                <a:ext cx="10883" cy="2353"/>
                <a:chOff x="2942" y="5740"/>
                <a:chExt cx="10883" cy="2353"/>
              </a:xfrm>
            </p:grpSpPr>
            <p:grpSp>
              <p:nvGrpSpPr>
                <p:cNvPr id="174" name="组合 173"/>
                <p:cNvGrpSpPr/>
                <p:nvPr/>
              </p:nvGrpSpPr>
              <p:grpSpPr>
                <a:xfrm>
                  <a:off x="4665" y="6880"/>
                  <a:ext cx="2466" cy="1213"/>
                  <a:chOff x="1611282" y="2864420"/>
                  <a:chExt cx="640307" cy="461368"/>
                </a:xfrm>
                <a:solidFill>
                  <a:schemeClr val="bg1"/>
                </a:solidFill>
              </p:grpSpPr>
              <p:sp>
                <p:nvSpPr>
                  <p:cNvPr id="175" name="Freeform 81"/>
                  <p:cNvSpPr/>
                  <p:nvPr/>
                </p:nvSpPr>
                <p:spPr bwMode="auto">
                  <a:xfrm>
                    <a:off x="1611282" y="2864420"/>
                    <a:ext cx="640307" cy="461368"/>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76" name="Rectangle 15"/>
                  <p:cNvSpPr>
                    <a:spLocks noChangeArrowheads="1"/>
                  </p:cNvSpPr>
                  <p:nvPr/>
                </p:nvSpPr>
                <p:spPr bwMode="auto">
                  <a:xfrm>
                    <a:off x="1665287" y="2933631"/>
                    <a:ext cx="532261" cy="371915"/>
                  </a:xfrm>
                  <a:prstGeom prst="rect">
                    <a:avLst/>
                  </a:prstGeom>
                  <a:grpFill/>
                  <a:ln>
                    <a:noFill/>
                  </a:ln>
                  <a:effectLst/>
                </p:spPr>
                <p:txBody>
                  <a:bodyPr wrap="none" anchor="ctr"/>
                  <a:lstStyle/>
                  <a:p>
                    <a:pPr algn="ctr">
                      <a:defRPr sz="1200">
                        <a:latin typeface="+mj-lt"/>
                        <a:ea typeface="+mj-ea"/>
                        <a:cs typeface="+mj-cs"/>
                        <a:sym typeface="Arial" panose="020B0604020202020204"/>
                      </a:defRPr>
                    </a:pPr>
                    <a:r>
                      <a:rPr lang="en-US">
                        <a:sym typeface="+mn-ea"/>
                      </a:rPr>
                      <a:t>Assisstant</a:t>
                    </a:r>
                    <a:r>
                      <a:rPr lang="zh-CN" altLang="en-US">
                        <a:sym typeface="+mn-ea"/>
                      </a:rPr>
                      <a:t> </a:t>
                    </a:r>
                    <a:r>
                      <a:rPr lang="en-US" altLang="zh-CN">
                        <a:sym typeface="+mn-ea"/>
                      </a:rPr>
                      <a:t>of GM</a:t>
                    </a:r>
                  </a:p>
                  <a:p>
                    <a:pPr algn="ctr">
                      <a:defRPr sz="1200">
                        <a:latin typeface="+mj-lt"/>
                        <a:ea typeface="+mj-ea"/>
                        <a:cs typeface="+mj-cs"/>
                        <a:sym typeface="Arial" panose="020B0604020202020204"/>
                      </a:defRPr>
                    </a:pPr>
                    <a:r>
                      <a:rPr lang="en-US" b="1">
                        <a:sym typeface="+mn-ea"/>
                      </a:rPr>
                      <a:t>Ju</a:t>
                    </a:r>
                    <a:r>
                      <a:rPr b="1">
                        <a:sym typeface="+mn-ea"/>
                      </a:rPr>
                      <a:t> Xu</a:t>
                    </a:r>
                    <a:endParaRPr lang="en-US" altLang="zh-CN" b="1">
                      <a:cs typeface="+mn-ea"/>
                      <a:sym typeface="+mn-lt"/>
                    </a:endParaRPr>
                  </a:p>
                </p:txBody>
              </p:sp>
            </p:grpSp>
            <p:cxnSp>
              <p:nvCxnSpPr>
                <p:cNvPr id="177" name="直接连接符 176"/>
                <p:cNvCxnSpPr/>
                <p:nvPr/>
              </p:nvCxnSpPr>
              <p:spPr>
                <a:xfrm flipH="1">
                  <a:off x="5811" y="5740"/>
                  <a:ext cx="2" cy="11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88" name="直接连接符 187"/>
                <p:cNvCxnSpPr/>
                <p:nvPr/>
              </p:nvCxnSpPr>
              <p:spPr>
                <a:xfrm flipH="1">
                  <a:off x="12607" y="5791"/>
                  <a:ext cx="9" cy="1140"/>
                </a:xfrm>
                <a:prstGeom prst="line">
                  <a:avLst/>
                </a:prstGeom>
              </p:spPr>
              <p:style>
                <a:lnRef idx="3">
                  <a:schemeClr val="accent6"/>
                </a:lnRef>
                <a:fillRef idx="0">
                  <a:schemeClr val="accent6"/>
                </a:fillRef>
                <a:effectRef idx="2">
                  <a:schemeClr val="accent6"/>
                </a:effectRef>
                <a:fontRef idx="minor">
                  <a:schemeClr val="tx1"/>
                </a:fontRef>
              </p:style>
            </p:cxnSp>
            <p:grpSp>
              <p:nvGrpSpPr>
                <p:cNvPr id="189" name="组合 188"/>
                <p:cNvGrpSpPr/>
                <p:nvPr/>
              </p:nvGrpSpPr>
              <p:grpSpPr>
                <a:xfrm>
                  <a:off x="11359" y="6824"/>
                  <a:ext cx="2466" cy="1216"/>
                  <a:chOff x="804904" y="2844943"/>
                  <a:chExt cx="625941" cy="436563"/>
                </a:xfrm>
                <a:solidFill>
                  <a:schemeClr val="bg1"/>
                </a:solidFill>
              </p:grpSpPr>
              <p:sp>
                <p:nvSpPr>
                  <p:cNvPr id="190" name="Freeform 81"/>
                  <p:cNvSpPr/>
                  <p:nvPr/>
                </p:nvSpPr>
                <p:spPr bwMode="auto">
                  <a:xfrm>
                    <a:off x="804904" y="2844943"/>
                    <a:ext cx="625941"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91" name="Rectangle 15"/>
                  <p:cNvSpPr>
                    <a:spLocks noChangeArrowheads="1"/>
                  </p:cNvSpPr>
                  <p:nvPr/>
                </p:nvSpPr>
                <p:spPr bwMode="auto">
                  <a:xfrm>
                    <a:off x="842470" y="2909907"/>
                    <a:ext cx="558423" cy="352920"/>
                  </a:xfrm>
                  <a:prstGeom prst="rect">
                    <a:avLst/>
                  </a:prstGeom>
                  <a:grpFill/>
                  <a:ln>
                    <a:noFill/>
                  </a:ln>
                  <a:effectLst/>
                </p:spPr>
                <p:txBody>
                  <a:bodyPr wrap="none" anchor="ctr"/>
                  <a:lstStyle/>
                  <a:p>
                    <a:pPr algn="ctr">
                      <a:defRPr sz="1200">
                        <a:latin typeface="+mj-lt"/>
                        <a:ea typeface="+mj-ea"/>
                        <a:cs typeface="+mj-cs"/>
                        <a:sym typeface="Arial" panose="020B0604020202020204"/>
                      </a:defRPr>
                    </a:pPr>
                    <a:r>
                      <a:rPr>
                        <a:sym typeface="+mn-ea"/>
                      </a:rPr>
                      <a:t>Purchasing</a:t>
                    </a:r>
                    <a:r>
                      <a:rPr lang="en-US">
                        <a:sym typeface="+mn-ea"/>
                      </a:rPr>
                      <a:t> Manager</a:t>
                    </a:r>
                  </a:p>
                  <a:p>
                    <a:pPr algn="ctr">
                      <a:defRPr sz="1200">
                        <a:latin typeface="+mj-lt"/>
                        <a:ea typeface="+mj-ea"/>
                        <a:cs typeface="+mj-cs"/>
                        <a:sym typeface="Arial" panose="020B0604020202020204"/>
                      </a:defRPr>
                    </a:pPr>
                    <a:r>
                      <a:rPr lang="en-US" b="1">
                        <a:sym typeface="+mn-ea"/>
                      </a:rPr>
                      <a:t>Ju</a:t>
                    </a:r>
                    <a:r>
                      <a:rPr lang="zh-CN" altLang="en-US" b="1">
                        <a:sym typeface="+mn-ea"/>
                      </a:rPr>
                      <a:t> </a:t>
                    </a:r>
                    <a:r>
                      <a:rPr lang="en-US" altLang="zh-CN" b="1">
                        <a:sym typeface="+mn-ea"/>
                      </a:rPr>
                      <a:t>Xu</a:t>
                    </a:r>
                    <a:endParaRPr b="1">
                      <a:sym typeface="+mn-ea"/>
                    </a:endParaRPr>
                  </a:p>
                </p:txBody>
              </p:sp>
            </p:grpSp>
            <p:sp>
              <p:nvSpPr>
                <p:cNvPr id="53" name="Line 129"/>
                <p:cNvSpPr>
                  <a:spLocks noChangeShapeType="1"/>
                </p:cNvSpPr>
                <p:nvPr/>
              </p:nvSpPr>
              <p:spPr bwMode="auto">
                <a:xfrm flipH="1" flipV="1">
                  <a:off x="2942" y="5746"/>
                  <a:ext cx="9674" cy="19"/>
                </a:xfrm>
                <a:prstGeom prst="line">
                  <a:avLst/>
                </a:prstGeom>
              </p:spPr>
              <p:style>
                <a:lnRef idx="3">
                  <a:schemeClr val="accent6"/>
                </a:lnRef>
                <a:fillRef idx="0">
                  <a:schemeClr val="accent6"/>
                </a:fillRef>
                <a:effectRef idx="2">
                  <a:schemeClr val="accent6"/>
                </a:effectRef>
                <a:fontRef idx="minor">
                  <a:schemeClr val="tx1"/>
                </a:fontRef>
              </p:style>
              <p:txBody>
                <a:bodyPr vert="horz" wrap="square" lIns="121882" tIns="60941" rIns="121882" bIns="60941" numCol="1" anchor="t" anchorCtr="0" compatLnSpc="1"/>
                <a:lstStyle/>
                <a:p>
                  <a:endParaRPr lang="zh-CN" altLang="en-US" sz="2400">
                    <a:solidFill>
                      <a:schemeClr val="bg1"/>
                    </a:solidFill>
                    <a:cs typeface="+mn-ea"/>
                    <a:sym typeface="+mn-lt"/>
                  </a:endParaRPr>
                </a:p>
              </p:txBody>
            </p:sp>
            <p:grpSp>
              <p:nvGrpSpPr>
                <p:cNvPr id="225" name="组合 224"/>
                <p:cNvGrpSpPr/>
                <p:nvPr/>
              </p:nvGrpSpPr>
              <p:grpSpPr>
                <a:xfrm>
                  <a:off x="8019" y="6877"/>
                  <a:ext cx="2466" cy="1216"/>
                  <a:chOff x="2372773" y="2878080"/>
                  <a:chExt cx="860456" cy="462071"/>
                </a:xfrm>
                <a:solidFill>
                  <a:schemeClr val="bg1"/>
                </a:solidFill>
              </p:grpSpPr>
              <p:sp>
                <p:nvSpPr>
                  <p:cNvPr id="226" name="Freeform 81"/>
                  <p:cNvSpPr/>
                  <p:nvPr/>
                </p:nvSpPr>
                <p:spPr bwMode="auto">
                  <a:xfrm>
                    <a:off x="2372773" y="2878080"/>
                    <a:ext cx="860456" cy="462071"/>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227" name="Rectangle 15"/>
                  <p:cNvSpPr>
                    <a:spLocks noChangeArrowheads="1"/>
                  </p:cNvSpPr>
                  <p:nvPr/>
                </p:nvSpPr>
                <p:spPr bwMode="auto">
                  <a:xfrm>
                    <a:off x="2481283" y="2926339"/>
                    <a:ext cx="674788" cy="367453"/>
                  </a:xfrm>
                  <a:prstGeom prst="rect">
                    <a:avLst/>
                  </a:prstGeom>
                  <a:grpFill/>
                  <a:ln>
                    <a:noFill/>
                  </a:ln>
                  <a:effectLst/>
                </p:spPr>
                <p:txBody>
                  <a:bodyPr wrap="none" anchor="ctr"/>
                  <a:lstStyle/>
                  <a:p>
                    <a:pPr algn="ctr"/>
                    <a:r>
                      <a:rPr lang="en-US" altLang="zh-CN" sz="1200">
                        <a:cs typeface="+mn-ea"/>
                        <a:sym typeface="+mn-lt"/>
                      </a:rPr>
                      <a:t>Sales Manager</a:t>
                    </a:r>
                  </a:p>
                  <a:p>
                    <a:pPr algn="ctr"/>
                    <a:r>
                      <a:rPr lang="en-US" sz="1200" b="1">
                        <a:sym typeface="+mn-ea"/>
                      </a:rPr>
                      <a:t>XianFeng You</a:t>
                    </a:r>
                    <a:endParaRPr lang="en-US" sz="1200" b="1">
                      <a:cs typeface="+mn-ea"/>
                      <a:sym typeface="+mn-ea"/>
                    </a:endParaRPr>
                  </a:p>
                </p:txBody>
              </p:sp>
            </p:grpSp>
          </p:grpSp>
          <p:grpSp>
            <p:nvGrpSpPr>
              <p:cNvPr id="15" name="组合 14"/>
              <p:cNvGrpSpPr/>
              <p:nvPr/>
            </p:nvGrpSpPr>
            <p:grpSpPr>
              <a:xfrm>
                <a:off x="3133" y="8097"/>
                <a:ext cx="5539" cy="2275"/>
                <a:chOff x="427" y="7118"/>
                <a:chExt cx="5539" cy="2275"/>
              </a:xfrm>
            </p:grpSpPr>
            <p:grpSp>
              <p:nvGrpSpPr>
                <p:cNvPr id="196" name="组合 195"/>
                <p:cNvGrpSpPr/>
                <p:nvPr/>
              </p:nvGrpSpPr>
              <p:grpSpPr>
                <a:xfrm>
                  <a:off x="3500" y="8180"/>
                  <a:ext cx="2466" cy="1213"/>
                  <a:chOff x="1406549" y="2897826"/>
                  <a:chExt cx="650583" cy="536084"/>
                </a:xfrm>
                <a:solidFill>
                  <a:schemeClr val="bg1"/>
                </a:solidFill>
              </p:grpSpPr>
              <p:sp>
                <p:nvSpPr>
                  <p:cNvPr id="197" name="Freeform 81"/>
                  <p:cNvSpPr/>
                  <p:nvPr/>
                </p:nvSpPr>
                <p:spPr bwMode="auto">
                  <a:xfrm>
                    <a:off x="1406549" y="2897826"/>
                    <a:ext cx="650583" cy="536084"/>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98" name="Rectangle 15"/>
                  <p:cNvSpPr>
                    <a:spLocks noChangeArrowheads="1"/>
                  </p:cNvSpPr>
                  <p:nvPr/>
                </p:nvSpPr>
                <p:spPr bwMode="auto">
                  <a:xfrm>
                    <a:off x="1423433" y="2979129"/>
                    <a:ext cx="616779" cy="373376"/>
                  </a:xfrm>
                  <a:prstGeom prst="rect">
                    <a:avLst/>
                  </a:prstGeom>
                  <a:grpFill/>
                  <a:ln>
                    <a:noFill/>
                  </a:ln>
                  <a:effectLst/>
                </p:spPr>
                <p:txBody>
                  <a:bodyPr wrap="none" anchor="ctr"/>
                  <a:lstStyle/>
                  <a:p>
                    <a:pPr algn="ctr">
                      <a:defRPr sz="1200">
                        <a:latin typeface="+mj-lt"/>
                        <a:ea typeface="+mj-ea"/>
                        <a:cs typeface="+mj-cs"/>
                        <a:sym typeface="Arial" panose="020B0604020202020204"/>
                      </a:defRPr>
                    </a:pPr>
                    <a:r>
                      <a:rPr>
                        <a:sym typeface="+mn-ea"/>
                      </a:rPr>
                      <a:t>Warehouse/Logistic</a:t>
                    </a:r>
                  </a:p>
                  <a:p>
                    <a:pPr algn="ctr">
                      <a:defRPr sz="1200">
                        <a:latin typeface="+mj-lt"/>
                        <a:ea typeface="+mj-ea"/>
                        <a:cs typeface="+mj-cs"/>
                        <a:sym typeface="Arial" panose="020B0604020202020204"/>
                      </a:defRPr>
                    </a:pPr>
                    <a:r>
                      <a:rPr>
                        <a:sym typeface="+mn-ea"/>
                      </a:rPr>
                      <a:t> </a:t>
                    </a:r>
                    <a:r>
                      <a:rPr b="1">
                        <a:sym typeface="+mn-ea"/>
                      </a:rPr>
                      <a:t>Zhiying Gu</a:t>
                    </a:r>
                  </a:p>
                  <a:p>
                    <a:pPr algn="ctr">
                      <a:defRPr sz="1200">
                        <a:latin typeface="+mj-lt"/>
                        <a:ea typeface="+mj-ea"/>
                        <a:cs typeface="+mj-cs"/>
                        <a:sym typeface="Arial" panose="020B0604020202020204"/>
                      </a:defRPr>
                    </a:pPr>
                    <a:r>
                      <a:rPr b="1">
                        <a:sym typeface="+mn-ea"/>
                      </a:rPr>
                      <a:t>Guangjian Huang</a:t>
                    </a:r>
                    <a:endParaRPr lang="en-US" b="1">
                      <a:cs typeface="+mn-ea"/>
                      <a:sym typeface="+mn-ea"/>
                    </a:endParaRPr>
                  </a:p>
                </p:txBody>
              </p:sp>
            </p:grpSp>
            <p:grpSp>
              <p:nvGrpSpPr>
                <p:cNvPr id="213" name="组合 212"/>
                <p:cNvGrpSpPr/>
                <p:nvPr/>
              </p:nvGrpSpPr>
              <p:grpSpPr>
                <a:xfrm>
                  <a:off x="427" y="8180"/>
                  <a:ext cx="2466" cy="1213"/>
                  <a:chOff x="1687132" y="2889118"/>
                  <a:chExt cx="939096" cy="588500"/>
                </a:xfrm>
                <a:solidFill>
                  <a:schemeClr val="bg1"/>
                </a:solidFill>
              </p:grpSpPr>
              <p:sp>
                <p:nvSpPr>
                  <p:cNvPr id="214" name="Freeform 81"/>
                  <p:cNvSpPr/>
                  <p:nvPr/>
                </p:nvSpPr>
                <p:spPr bwMode="auto">
                  <a:xfrm>
                    <a:off x="1687132" y="2889118"/>
                    <a:ext cx="939096" cy="588500"/>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215" name="Rectangle 15"/>
                  <p:cNvSpPr>
                    <a:spLocks noChangeArrowheads="1"/>
                  </p:cNvSpPr>
                  <p:nvPr/>
                </p:nvSpPr>
                <p:spPr bwMode="auto">
                  <a:xfrm>
                    <a:off x="1790708" y="2924528"/>
                    <a:ext cx="731889" cy="463727"/>
                  </a:xfrm>
                  <a:prstGeom prst="rect">
                    <a:avLst/>
                  </a:prstGeom>
                  <a:grpFill/>
                  <a:ln>
                    <a:noFill/>
                  </a:ln>
                  <a:effectLst/>
                </p:spPr>
                <p:txBody>
                  <a:bodyPr wrap="none" anchor="ctr"/>
                  <a:lstStyle/>
                  <a:p>
                    <a:pPr algn="ctr">
                      <a:defRPr sz="1200">
                        <a:latin typeface="+mj-lt"/>
                        <a:ea typeface="+mj-ea"/>
                        <a:cs typeface="+mj-cs"/>
                        <a:sym typeface="Arial" panose="020B0604020202020204"/>
                      </a:defRPr>
                    </a:pPr>
                    <a:r>
                      <a:rPr lang="en-US">
                        <a:sym typeface="+mn-ea"/>
                      </a:rPr>
                      <a:t>Cashier</a:t>
                    </a:r>
                    <a:endParaRPr>
                      <a:sym typeface="+mn-ea"/>
                    </a:endParaRPr>
                  </a:p>
                  <a:p>
                    <a:pPr algn="ctr">
                      <a:defRPr sz="1200">
                        <a:latin typeface="+mj-lt"/>
                        <a:ea typeface="+mj-ea"/>
                        <a:cs typeface="+mj-cs"/>
                        <a:sym typeface="Arial" panose="020B0604020202020204"/>
                      </a:defRPr>
                    </a:pPr>
                    <a:r>
                      <a:rPr lang="en-US" b="1">
                        <a:cs typeface="+mn-ea"/>
                        <a:sym typeface="+mn-ea"/>
                      </a:rPr>
                      <a:t>Fangfang Bian</a:t>
                    </a:r>
                    <a:endParaRPr lang="en-US" sz="1100" b="1">
                      <a:cs typeface="+mn-ea"/>
                      <a:sym typeface="+mn-ea"/>
                    </a:endParaRPr>
                  </a:p>
                </p:txBody>
              </p:sp>
            </p:grpSp>
            <p:cxnSp>
              <p:nvCxnSpPr>
                <p:cNvPr id="222" name="直接连接符 221"/>
                <p:cNvCxnSpPr/>
                <p:nvPr/>
              </p:nvCxnSpPr>
              <p:spPr>
                <a:xfrm flipV="1">
                  <a:off x="3107" y="7118"/>
                  <a:ext cx="0" cy="511"/>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1588" y="7629"/>
                  <a:ext cx="3212" cy="13"/>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flipV="1">
                  <a:off x="1594" y="7629"/>
                  <a:ext cx="10" cy="56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a:xfrm flipH="1" flipV="1">
                  <a:off x="4794" y="7642"/>
                  <a:ext cx="6" cy="551"/>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grpSp>
      </p:grpSp>
      <p:grpSp>
        <p:nvGrpSpPr>
          <p:cNvPr id="25" name="组合 24"/>
          <p:cNvGrpSpPr/>
          <p:nvPr/>
        </p:nvGrpSpPr>
        <p:grpSpPr>
          <a:xfrm>
            <a:off x="8897620" y="3007995"/>
            <a:ext cx="3208745" cy="1212359"/>
            <a:chOff x="13803" y="4718"/>
            <a:chExt cx="5053" cy="1909"/>
          </a:xfrm>
        </p:grpSpPr>
        <p:sp>
          <p:nvSpPr>
            <p:cNvPr id="166" name="Line 105"/>
            <p:cNvSpPr>
              <a:spLocks noChangeShapeType="1"/>
            </p:cNvSpPr>
            <p:nvPr/>
          </p:nvSpPr>
          <p:spPr bwMode="auto">
            <a:xfrm flipH="1">
              <a:off x="16385" y="4718"/>
              <a:ext cx="3" cy="334"/>
            </a:xfrm>
            <a:prstGeom prst="line">
              <a:avLst/>
            </a:prstGeom>
            <a:extLst>
              <a:ext uri="{909E8E84-426E-40DD-AFC4-6F175D3DCCD1}">
                <a14:hiddenFill xmlns:a14="http://schemas.microsoft.com/office/drawing/2010/main">
                  <a:noFill/>
                </a14:hiddenFill>
              </a:ext>
            </a:extLst>
          </p:spPr>
          <p:style>
            <a:lnRef idx="3">
              <a:schemeClr val="accent6"/>
            </a:lnRef>
            <a:fillRef idx="0">
              <a:schemeClr val="accent6"/>
            </a:fillRef>
            <a:effectRef idx="2">
              <a:schemeClr val="accent6"/>
            </a:effectRef>
            <a:fontRef idx="minor">
              <a:schemeClr val="tx1"/>
            </a:fontRef>
          </p:style>
          <p:txBody>
            <a:bodyPr vert="horz" wrap="square" lIns="91400" tIns="45699" rIns="91400" bIns="45699" numCol="1" anchor="t" anchorCtr="0" compatLnSpc="1"/>
            <a:lstStyle/>
            <a:p>
              <a:endParaRPr lang="zh-CN" altLang="en-US" sz="2400">
                <a:solidFill>
                  <a:schemeClr val="bg1"/>
                </a:solidFill>
                <a:cs typeface="+mn-ea"/>
                <a:sym typeface="+mn-lt"/>
              </a:endParaRPr>
            </a:p>
          </p:txBody>
        </p:sp>
        <p:grpSp>
          <p:nvGrpSpPr>
            <p:cNvPr id="19" name="组合 18"/>
            <p:cNvGrpSpPr/>
            <p:nvPr/>
          </p:nvGrpSpPr>
          <p:grpSpPr>
            <a:xfrm>
              <a:off x="13803" y="5052"/>
              <a:ext cx="5053" cy="1575"/>
              <a:chOff x="13747" y="4691"/>
              <a:chExt cx="5053" cy="1575"/>
            </a:xfrm>
          </p:grpSpPr>
          <p:grpSp>
            <p:nvGrpSpPr>
              <p:cNvPr id="163" name="组合 162"/>
              <p:cNvGrpSpPr/>
              <p:nvPr/>
            </p:nvGrpSpPr>
            <p:grpSpPr>
              <a:xfrm>
                <a:off x="16334" y="5053"/>
                <a:ext cx="2466" cy="1213"/>
                <a:chOff x="1585233" y="3036452"/>
                <a:chExt cx="930662" cy="824506"/>
              </a:xfrm>
              <a:solidFill>
                <a:schemeClr val="bg1"/>
              </a:solidFill>
            </p:grpSpPr>
            <p:sp>
              <p:nvSpPr>
                <p:cNvPr id="164" name="Freeform 81"/>
                <p:cNvSpPr/>
                <p:nvPr/>
              </p:nvSpPr>
              <p:spPr bwMode="auto">
                <a:xfrm>
                  <a:off x="1585233" y="3036452"/>
                  <a:ext cx="930662" cy="824506"/>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65" name="Rectangle 15"/>
                <p:cNvSpPr>
                  <a:spLocks noChangeArrowheads="1"/>
                </p:cNvSpPr>
                <p:nvPr/>
              </p:nvSpPr>
              <p:spPr bwMode="auto">
                <a:xfrm>
                  <a:off x="1690898" y="3177129"/>
                  <a:ext cx="740411" cy="558629"/>
                </a:xfrm>
                <a:prstGeom prst="rect">
                  <a:avLst/>
                </a:prstGeom>
                <a:grpFill/>
                <a:ln>
                  <a:noFill/>
                </a:ln>
                <a:effectLst/>
              </p:spPr>
              <p:txBody>
                <a:bodyPr wrap="none" anchor="ctr"/>
                <a:lstStyle/>
                <a:p>
                  <a:pPr algn="ctr"/>
                  <a:r>
                    <a:rPr lang="en-US" altLang="zh-CN" sz="1200" dirty="0">
                      <a:cs typeface="+mn-ea"/>
                      <a:sym typeface="+mn-lt"/>
                    </a:rPr>
                    <a:t>Vice GM</a:t>
                  </a:r>
                </a:p>
                <a:p>
                  <a:pPr algn="ctr"/>
                  <a:r>
                    <a:rPr lang="en-US" altLang="zh-CN" sz="1200" b="1" dirty="0">
                      <a:sym typeface="+mn-ea"/>
                    </a:rPr>
                    <a:t>Erik Levin</a:t>
                  </a:r>
                  <a:endParaRPr lang="zh-CN" altLang="en-US" sz="1200" b="1" dirty="0">
                    <a:sym typeface="+mn-ea"/>
                  </a:endParaRPr>
                </a:p>
              </p:txBody>
            </p:sp>
          </p:grpSp>
          <p:sp>
            <p:nvSpPr>
              <p:cNvPr id="10" name="Freeform 81"/>
              <p:cNvSpPr/>
              <p:nvPr/>
            </p:nvSpPr>
            <p:spPr bwMode="auto">
              <a:xfrm>
                <a:off x="13747" y="5047"/>
                <a:ext cx="2466" cy="121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16" name="Rectangle 15"/>
              <p:cNvSpPr>
                <a:spLocks noChangeArrowheads="1"/>
              </p:cNvSpPr>
              <p:nvPr/>
            </p:nvSpPr>
            <p:spPr bwMode="auto">
              <a:xfrm>
                <a:off x="14236" y="5226"/>
                <a:ext cx="1490" cy="856"/>
              </a:xfrm>
              <a:prstGeom prst="rect">
                <a:avLst/>
              </a:prstGeom>
              <a:solidFill>
                <a:schemeClr val="bg1"/>
              </a:solidFill>
              <a:ln>
                <a:noFill/>
              </a:ln>
              <a:effectLst/>
            </p:spPr>
            <p:txBody>
              <a:bodyPr wrap="none" anchor="ctr"/>
              <a:lstStyle/>
              <a:p>
                <a:pPr algn="ctr"/>
                <a:r>
                  <a:rPr lang="en-US" altLang="zh-CN" sz="1200" dirty="0">
                    <a:sym typeface="+mn-ea"/>
                  </a:rPr>
                  <a:t>Project Manager</a:t>
                </a:r>
              </a:p>
              <a:p>
                <a:pPr algn="ctr"/>
                <a:r>
                  <a:rPr lang="en-US" altLang="zh-CN" sz="1200" b="1" dirty="0">
                    <a:sym typeface="+mn-ea"/>
                  </a:rPr>
                  <a:t>Jason Wu</a:t>
                </a:r>
                <a:endParaRPr lang="zh-CN" altLang="en-US" sz="1200" b="1" dirty="0">
                  <a:sym typeface="+mn-ea"/>
                </a:endParaRPr>
              </a:p>
            </p:txBody>
          </p:sp>
          <p:cxnSp>
            <p:nvCxnSpPr>
              <p:cNvPr id="17" name="直接连接符 16"/>
              <p:cNvCxnSpPr>
                <a:endCxn id="166" idx="1"/>
              </p:cNvCxnSpPr>
              <p:nvPr/>
            </p:nvCxnSpPr>
            <p:spPr>
              <a:xfrm flipV="1">
                <a:off x="14950" y="4691"/>
                <a:ext cx="1379"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6334" y="4691"/>
                <a:ext cx="1278" cy="354"/>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8" name="组合 27"/>
          <p:cNvGrpSpPr/>
          <p:nvPr/>
        </p:nvGrpSpPr>
        <p:grpSpPr>
          <a:xfrm>
            <a:off x="1515110" y="4406265"/>
            <a:ext cx="1566673" cy="770400"/>
            <a:chOff x="1931" y="6977"/>
            <a:chExt cx="2329" cy="1148"/>
          </a:xfrm>
        </p:grpSpPr>
        <p:sp>
          <p:nvSpPr>
            <p:cNvPr id="27" name="Freeform 81"/>
            <p:cNvSpPr/>
            <p:nvPr/>
          </p:nvSpPr>
          <p:spPr bwMode="auto">
            <a:xfrm>
              <a:off x="1931" y="6977"/>
              <a:ext cx="2329" cy="1148"/>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26" name="Rectangle 15"/>
            <p:cNvSpPr>
              <a:spLocks noChangeArrowheads="1"/>
            </p:cNvSpPr>
            <p:nvPr/>
          </p:nvSpPr>
          <p:spPr bwMode="auto">
            <a:xfrm>
              <a:off x="2060" y="7062"/>
              <a:ext cx="2068" cy="978"/>
            </a:xfrm>
            <a:prstGeom prst="rect">
              <a:avLst/>
            </a:prstGeom>
            <a:solidFill>
              <a:schemeClr val="bg1"/>
            </a:solidFill>
            <a:ln>
              <a:noFill/>
            </a:ln>
            <a:effectLst/>
          </p:spPr>
          <p:txBody>
            <a:bodyPr wrap="none" anchor="ctr"/>
            <a:lstStyle/>
            <a:p>
              <a:pPr algn="ctr">
                <a:defRPr sz="1200">
                  <a:latin typeface="+mj-lt"/>
                  <a:ea typeface="+mj-ea"/>
                  <a:cs typeface="+mj-cs"/>
                  <a:sym typeface="Arial" panose="020B0604020202020204"/>
                </a:defRPr>
              </a:pPr>
              <a:r>
                <a:rPr>
                  <a:sym typeface="+mn-ea"/>
                </a:rPr>
                <a:t>Technical Manager</a:t>
              </a:r>
              <a:endParaRPr lang="en-US">
                <a:sym typeface="+mn-ea"/>
              </a:endParaRPr>
            </a:p>
            <a:p>
              <a:pPr algn="ctr">
                <a:defRPr sz="1200">
                  <a:latin typeface="+mj-lt"/>
                  <a:ea typeface="+mj-ea"/>
                  <a:cs typeface="+mj-cs"/>
                  <a:sym typeface="Arial" panose="020B0604020202020204"/>
                </a:defRPr>
              </a:pPr>
              <a:r>
                <a:rPr lang="en-GB" b="1" i="0" u="none" strike="noStrike">
                  <a:solidFill>
                    <a:srgbClr val="000000"/>
                  </a:solidFill>
                  <a:effectLst/>
                  <a:latin typeface="-apple-system"/>
                </a:rPr>
                <a:t>Recruiting</a:t>
              </a:r>
            </a:p>
          </p:txBody>
        </p:sp>
      </p:grpSp>
      <p:cxnSp>
        <p:nvCxnSpPr>
          <p:cNvPr id="29" name="直接连接符 28"/>
          <p:cNvCxnSpPr/>
          <p:nvPr/>
        </p:nvCxnSpPr>
        <p:spPr>
          <a:xfrm flipH="1">
            <a:off x="2297430" y="3682365"/>
            <a:ext cx="1270" cy="723900"/>
          </a:xfrm>
          <a:prstGeom prst="line">
            <a:avLst/>
          </a:prstGeom>
        </p:spPr>
        <p:style>
          <a:lnRef idx="3">
            <a:schemeClr val="accent6"/>
          </a:lnRef>
          <a:fillRef idx="0">
            <a:schemeClr val="accent6"/>
          </a:fillRef>
          <a:effectRef idx="2">
            <a:schemeClr val="accent6"/>
          </a:effectRef>
          <a:fontRef idx="minor">
            <a:schemeClr val="tx1"/>
          </a:fontRef>
        </p:style>
      </p:cxnSp>
      <p:grpSp>
        <p:nvGrpSpPr>
          <p:cNvPr id="35" name="组合 34"/>
          <p:cNvGrpSpPr/>
          <p:nvPr/>
        </p:nvGrpSpPr>
        <p:grpSpPr>
          <a:xfrm>
            <a:off x="6213477" y="5208366"/>
            <a:ext cx="1565910" cy="1407795"/>
            <a:chOff x="9820" y="7983"/>
            <a:chExt cx="2466" cy="2217"/>
          </a:xfrm>
        </p:grpSpPr>
        <p:sp>
          <p:nvSpPr>
            <p:cNvPr id="13" name="Freeform 81"/>
            <p:cNvSpPr/>
            <p:nvPr/>
          </p:nvSpPr>
          <p:spPr bwMode="auto">
            <a:xfrm>
              <a:off x="9820" y="8984"/>
              <a:ext cx="2466" cy="1216"/>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31" name="Rectangle 15"/>
            <p:cNvSpPr>
              <a:spLocks noChangeArrowheads="1"/>
            </p:cNvSpPr>
            <p:nvPr/>
          </p:nvSpPr>
          <p:spPr bwMode="auto">
            <a:xfrm>
              <a:off x="10083" y="9162"/>
              <a:ext cx="1939" cy="860"/>
            </a:xfrm>
            <a:prstGeom prst="rect">
              <a:avLst/>
            </a:prstGeom>
            <a:solidFill>
              <a:schemeClr val="bg1"/>
            </a:solidFill>
            <a:ln>
              <a:noFill/>
            </a:ln>
            <a:effectLst/>
          </p:spPr>
          <p:txBody>
            <a:bodyPr wrap="none" anchor="ctr"/>
            <a:lstStyle/>
            <a:p>
              <a:pPr algn="ctr">
                <a:defRPr sz="1200">
                  <a:latin typeface="+mj-lt"/>
                  <a:ea typeface="+mj-ea"/>
                  <a:cs typeface="+mj-cs"/>
                  <a:sym typeface="Arial" panose="020B0604020202020204"/>
                </a:defRPr>
              </a:pPr>
              <a:r>
                <a:rPr dirty="0">
                  <a:sym typeface="+mn-ea"/>
                </a:rPr>
                <a:t>Sales Engineer</a:t>
              </a:r>
              <a:endParaRPr lang="en-US" dirty="0">
                <a:sym typeface="+mn-ea"/>
              </a:endParaRPr>
            </a:p>
            <a:p>
              <a:pPr algn="ctr">
                <a:defRPr sz="1200">
                  <a:latin typeface="+mj-lt"/>
                  <a:ea typeface="+mj-ea"/>
                  <a:cs typeface="+mj-cs"/>
                  <a:sym typeface="Arial" panose="020B0604020202020204"/>
                </a:defRPr>
              </a:pPr>
              <a:r>
                <a:rPr lang="en-GB" b="1" i="0" u="none" strike="noStrike" dirty="0">
                  <a:solidFill>
                    <a:srgbClr val="000000"/>
                  </a:solidFill>
                  <a:effectLst/>
                  <a:latin typeface="-apple-system"/>
                </a:rPr>
                <a:t>Recruiting</a:t>
              </a:r>
            </a:p>
          </p:txBody>
        </p:sp>
        <p:cxnSp>
          <p:nvCxnSpPr>
            <p:cNvPr id="33" name="直接连接符 32"/>
            <p:cNvCxnSpPr/>
            <p:nvPr/>
          </p:nvCxnSpPr>
          <p:spPr>
            <a:xfrm>
              <a:off x="10083" y="7983"/>
              <a:ext cx="841" cy="1003"/>
            </a:xfrm>
            <a:prstGeom prst="line">
              <a:avLst/>
            </a:prstGeom>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8002278" y="5172171"/>
            <a:ext cx="1565910" cy="1443990"/>
            <a:chOff x="12868" y="7872"/>
            <a:chExt cx="2466" cy="2274"/>
          </a:xfrm>
        </p:grpSpPr>
        <p:grpSp>
          <p:nvGrpSpPr>
            <p:cNvPr id="36" name="组合 35"/>
            <p:cNvGrpSpPr/>
            <p:nvPr/>
          </p:nvGrpSpPr>
          <p:grpSpPr>
            <a:xfrm>
              <a:off x="12868" y="8930"/>
              <a:ext cx="2466" cy="1216"/>
              <a:chOff x="12868" y="8930"/>
              <a:chExt cx="2466" cy="1216"/>
            </a:xfrm>
          </p:grpSpPr>
          <p:sp>
            <p:nvSpPr>
              <p:cNvPr id="14" name="Freeform 81"/>
              <p:cNvSpPr/>
              <p:nvPr/>
            </p:nvSpPr>
            <p:spPr bwMode="auto">
              <a:xfrm>
                <a:off x="12868" y="8930"/>
                <a:ext cx="2466" cy="1216"/>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sp>
            <p:nvSpPr>
              <p:cNvPr id="32" name="Rectangle 15"/>
              <p:cNvSpPr>
                <a:spLocks noChangeArrowheads="1"/>
              </p:cNvSpPr>
              <p:nvPr/>
            </p:nvSpPr>
            <p:spPr bwMode="auto">
              <a:xfrm>
                <a:off x="13130" y="9108"/>
                <a:ext cx="1939" cy="860"/>
              </a:xfrm>
              <a:prstGeom prst="rect">
                <a:avLst/>
              </a:prstGeom>
              <a:solidFill>
                <a:schemeClr val="bg1"/>
              </a:solidFill>
              <a:ln>
                <a:noFill/>
              </a:ln>
              <a:effectLst/>
            </p:spPr>
            <p:txBody>
              <a:bodyPr wrap="none" anchor="ctr"/>
              <a:lstStyle/>
              <a:p>
                <a:pPr algn="ctr">
                  <a:defRPr sz="1200">
                    <a:latin typeface="+mj-lt"/>
                    <a:ea typeface="+mj-ea"/>
                    <a:cs typeface="+mj-cs"/>
                    <a:sym typeface="Arial" panose="020B0604020202020204"/>
                  </a:defRPr>
                </a:pPr>
                <a:r>
                  <a:rPr dirty="0">
                    <a:sym typeface="+mn-ea"/>
                  </a:rPr>
                  <a:t>Sourcing Engineer</a:t>
                </a:r>
                <a:endParaRPr lang="en-US" dirty="0">
                  <a:sym typeface="+mn-ea"/>
                </a:endParaRPr>
              </a:p>
              <a:p>
                <a:pPr algn="ctr">
                  <a:defRPr sz="1200">
                    <a:latin typeface="+mj-lt"/>
                    <a:ea typeface="+mj-ea"/>
                    <a:cs typeface="+mj-cs"/>
                    <a:sym typeface="Arial" panose="020B0604020202020204"/>
                  </a:defRPr>
                </a:pPr>
                <a:r>
                  <a:rPr lang="en-GB" b="1" i="0" u="none" strike="noStrike" dirty="0">
                    <a:solidFill>
                      <a:srgbClr val="000000"/>
                    </a:solidFill>
                    <a:effectLst/>
                    <a:latin typeface="-apple-system"/>
                  </a:rPr>
                  <a:t>Zhang</a:t>
                </a:r>
                <a:r>
                  <a:rPr lang="zh-CN" altLang="en-US" b="1" i="0" u="none" strike="noStrike" dirty="0">
                    <a:solidFill>
                      <a:srgbClr val="000000"/>
                    </a:solidFill>
                    <a:effectLst/>
                    <a:latin typeface="-apple-system"/>
                  </a:rPr>
                  <a:t> </a:t>
                </a:r>
                <a:r>
                  <a:rPr lang="en-US" altLang="zh-CN" b="1" i="0" u="none" strike="noStrike" dirty="0">
                    <a:solidFill>
                      <a:srgbClr val="000000"/>
                    </a:solidFill>
                    <a:effectLst/>
                    <a:latin typeface="-apple-system"/>
                  </a:rPr>
                  <a:t>Min</a:t>
                </a:r>
                <a:endParaRPr lang="en-GB" b="1" i="0" u="none" strike="noStrike" dirty="0">
                  <a:solidFill>
                    <a:srgbClr val="000000"/>
                  </a:solidFill>
                  <a:effectLst/>
                  <a:latin typeface="-apple-system"/>
                </a:endParaRPr>
              </a:p>
            </p:txBody>
          </p:sp>
        </p:grpSp>
        <p:cxnSp>
          <p:nvCxnSpPr>
            <p:cNvPr id="34" name="直接连接符 33"/>
            <p:cNvCxnSpPr/>
            <p:nvPr/>
          </p:nvCxnSpPr>
          <p:spPr>
            <a:xfrm>
              <a:off x="13371" y="7872"/>
              <a:ext cx="1063" cy="1045"/>
            </a:xfrm>
            <a:prstGeom prst="line">
              <a:avLst/>
            </a:prstGeom>
          </p:spPr>
          <p:style>
            <a:lnRef idx="1">
              <a:schemeClr val="dk1"/>
            </a:lnRef>
            <a:fillRef idx="0">
              <a:schemeClr val="dk1"/>
            </a:fillRef>
            <a:effectRef idx="0">
              <a:schemeClr val="dk1"/>
            </a:effectRef>
            <a:fontRef idx="minor">
              <a:schemeClr val="tx1"/>
            </a:fontRef>
          </p:style>
        </p:cxnSp>
      </p:grpSp>
      <p:sp>
        <p:nvSpPr>
          <p:cNvPr id="30" name="Freeform 81">
            <a:extLst>
              <a:ext uri="{FF2B5EF4-FFF2-40B4-BE49-F238E27FC236}">
                <a16:creationId xmlns:a16="http://schemas.microsoft.com/office/drawing/2014/main" id="{F048F94D-7BC7-F1A5-EE30-31DC31034602}"/>
              </a:ext>
            </a:extLst>
          </p:cNvPr>
          <p:cNvSpPr/>
          <p:nvPr/>
        </p:nvSpPr>
        <p:spPr bwMode="auto">
          <a:xfrm>
            <a:off x="10537236" y="4445500"/>
            <a:ext cx="1565954" cy="770347"/>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vert="horz" wrap="square" lIns="121882" tIns="60941" rIns="121882" bIns="60941" numCol="1" anchor="t" anchorCtr="0" compatLnSpc="1"/>
          <a:lstStyle/>
          <a:p>
            <a:endParaRPr lang="zh-CN" altLang="en-US" sz="2400">
              <a:solidFill>
                <a:schemeClr val="bg1"/>
              </a:solidFill>
              <a:cs typeface="+mn-ea"/>
              <a:sym typeface="+mn-lt"/>
            </a:endParaRPr>
          </a:p>
        </p:txBody>
      </p:sp>
      <p:cxnSp>
        <p:nvCxnSpPr>
          <p:cNvPr id="42" name="直接连接符 33">
            <a:extLst>
              <a:ext uri="{FF2B5EF4-FFF2-40B4-BE49-F238E27FC236}">
                <a16:creationId xmlns:a16="http://schemas.microsoft.com/office/drawing/2014/main" id="{62CE6F05-8464-204A-4D6D-164A75F752B4}"/>
              </a:ext>
            </a:extLst>
          </p:cNvPr>
          <p:cNvCxnSpPr>
            <a:cxnSpLocks/>
          </p:cNvCxnSpPr>
          <p:nvPr/>
        </p:nvCxnSpPr>
        <p:spPr>
          <a:xfrm>
            <a:off x="11321597" y="4239683"/>
            <a:ext cx="0" cy="205817"/>
          </a:xfrm>
          <a:prstGeom prst="line">
            <a:avLst/>
          </a:prstGeom>
        </p:spPr>
        <p:style>
          <a:lnRef idx="1">
            <a:schemeClr val="dk1"/>
          </a:lnRef>
          <a:fillRef idx="0">
            <a:schemeClr val="dk1"/>
          </a:fillRef>
          <a:effectRef idx="0">
            <a:schemeClr val="dk1"/>
          </a:effectRef>
          <a:fontRef idx="minor">
            <a:schemeClr val="tx1"/>
          </a:fontRef>
        </p:style>
      </p:cxnSp>
      <p:sp>
        <p:nvSpPr>
          <p:cNvPr id="46" name="Rectangle 15">
            <a:extLst>
              <a:ext uri="{FF2B5EF4-FFF2-40B4-BE49-F238E27FC236}">
                <a16:creationId xmlns:a16="http://schemas.microsoft.com/office/drawing/2014/main" id="{3EB28B0F-24FD-DE7B-D093-AAEC69FB3517}"/>
              </a:ext>
            </a:extLst>
          </p:cNvPr>
          <p:cNvSpPr>
            <a:spLocks noChangeArrowheads="1"/>
          </p:cNvSpPr>
          <p:nvPr/>
        </p:nvSpPr>
        <p:spPr bwMode="auto">
          <a:xfrm>
            <a:off x="10729047" y="4561139"/>
            <a:ext cx="1245833" cy="521935"/>
          </a:xfrm>
          <a:prstGeom prst="rect">
            <a:avLst/>
          </a:prstGeom>
          <a:solidFill>
            <a:schemeClr val="bg1"/>
          </a:solidFill>
          <a:ln>
            <a:noFill/>
          </a:ln>
          <a:effectLst/>
        </p:spPr>
        <p:txBody>
          <a:bodyPr wrap="none" anchor="ctr"/>
          <a:lstStyle/>
          <a:p>
            <a:pPr algn="ctr"/>
            <a:r>
              <a:rPr lang="en-US" altLang="zh-CN" sz="1200" dirty="0">
                <a:cs typeface="+mn-ea"/>
                <a:sym typeface="+mn-lt"/>
              </a:rPr>
              <a:t>Assistant</a:t>
            </a:r>
          </a:p>
          <a:p>
            <a:pPr algn="ctr"/>
            <a:r>
              <a:rPr lang="en-US" altLang="zh-CN" sz="1200" b="1" dirty="0">
                <a:sym typeface="+mn-ea"/>
              </a:rPr>
              <a:t>Hokin</a:t>
            </a:r>
            <a:endParaRPr lang="zh-CN" altLang="en-US" sz="1200" b="1" dirty="0">
              <a:sym typeface="+mn-ea"/>
            </a:endParaRPr>
          </a:p>
        </p:txBody>
      </p:sp>
      <p:pic>
        <p:nvPicPr>
          <p:cNvPr id="24" name="Picture 23" descr="A logo for a company&#10;&#10;Description automatically generated with low confidence">
            <a:extLst>
              <a:ext uri="{FF2B5EF4-FFF2-40B4-BE49-F238E27FC236}">
                <a16:creationId xmlns:a16="http://schemas.microsoft.com/office/drawing/2014/main" id="{BC696C66-786A-1813-2CE8-57CFCAA7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7556" y="3175"/>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540" y="1779905"/>
            <a:ext cx="8590915" cy="4803140"/>
          </a:xfrm>
          <a:prstGeom prst="rect">
            <a:avLst/>
          </a:prstGeom>
        </p:spPr>
      </p:pic>
      <p:sp>
        <p:nvSpPr>
          <p:cNvPr id="2" name="矩形 1"/>
          <p:cNvSpPr/>
          <p:nvPr/>
        </p:nvSpPr>
        <p:spPr>
          <a:xfrm>
            <a:off x="2419350" y="3175"/>
            <a:ext cx="6534785" cy="52451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480945" y="75565"/>
            <a:ext cx="2879725" cy="643890"/>
          </a:xfrm>
          <a:prstGeom prst="rect">
            <a:avLst/>
          </a:prstGeom>
        </p:spPr>
        <p:txBody>
          <a:bodyPr wrap="square" lIns="91436" tIns="45718" rIns="91436" bIns="45718">
            <a:spAutoFit/>
          </a:bodyPr>
          <a:lstStyle/>
          <a:p>
            <a:pPr algn="l"/>
            <a:r>
              <a:rPr lang="en-US" altLang="zh-CN">
                <a:solidFill>
                  <a:schemeClr val="bg1"/>
                </a:solidFill>
                <a:latin typeface="Arial" panose="020B0604020202020204" pitchFamily="34" charset="0"/>
                <a:sym typeface="Arial" panose="020B0604020202020204" pitchFamily="34" charset="0"/>
              </a:rPr>
              <a:t>OFFICE LOCATIONS</a:t>
            </a:r>
          </a:p>
          <a:p>
            <a:pPr algn="ctr"/>
            <a:r>
              <a:rPr lang="en-US" altLang="zh-CN">
                <a:solidFill>
                  <a:schemeClr val="bg1"/>
                </a:solidFill>
                <a:cs typeface="+mn-ea"/>
                <a:sym typeface="+mn-lt"/>
              </a:rPr>
              <a:t> </a:t>
            </a: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业务分布</a:t>
            </a:r>
            <a:endParaRPr lang="en-US" altLang="zh-CN" sz="2800">
              <a:solidFill>
                <a:schemeClr val="tx1">
                  <a:lumMod val="65000"/>
                  <a:lumOff val="35000"/>
                </a:schemeClr>
              </a:solidFill>
              <a:cs typeface="+mn-ea"/>
              <a:sym typeface="+mn-lt"/>
            </a:endParaRPr>
          </a:p>
        </p:txBody>
      </p:sp>
      <p:grpSp>
        <p:nvGrpSpPr>
          <p:cNvPr id="14" name="组合 13"/>
          <p:cNvGrpSpPr/>
          <p:nvPr/>
        </p:nvGrpSpPr>
        <p:grpSpPr>
          <a:xfrm flipV="1">
            <a:off x="4660264" y="2398036"/>
            <a:ext cx="1650315" cy="790554"/>
            <a:chOff x="1282655" y="3043919"/>
            <a:chExt cx="995385" cy="892668"/>
          </a:xfrm>
          <a:solidFill>
            <a:schemeClr val="accent2"/>
          </a:solidFill>
          <a:effectLst>
            <a:outerShdw blurRad="50800" dist="38100" dir="2700000" algn="tl" rotWithShape="0">
              <a:prstClr val="black">
                <a:alpha val="40000"/>
              </a:prstClr>
            </a:outerShdw>
          </a:effectLst>
        </p:grpSpPr>
        <p:sp>
          <p:nvSpPr>
            <p:cNvPr id="15" name="矩形 14"/>
            <p:cNvSpPr/>
            <p:nvPr/>
          </p:nvSpPr>
          <p:spPr>
            <a:xfrm>
              <a:off x="1282655" y="3327357"/>
              <a:ext cx="995385" cy="609230"/>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a:ln>
                  <a:noFill/>
                </a:ln>
                <a:solidFill>
                  <a:prstClr val="white"/>
                </a:solidFill>
                <a:effectLst/>
                <a:uLnTx/>
                <a:uFillTx/>
                <a:cs typeface="+mn-ea"/>
                <a:sym typeface="+mn-lt"/>
              </a:endParaRPr>
            </a:p>
          </p:txBody>
        </p:sp>
        <p:sp>
          <p:nvSpPr>
            <p:cNvPr id="16" name="直角三角形 15"/>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a:ln>
                  <a:noFill/>
                </a:ln>
                <a:solidFill>
                  <a:prstClr val="white"/>
                </a:solidFill>
                <a:effectLst/>
                <a:uLnTx/>
                <a:uFillTx/>
                <a:cs typeface="+mn-ea"/>
                <a:sym typeface="+mn-lt"/>
              </a:endParaRPr>
            </a:p>
          </p:txBody>
        </p:sp>
      </p:grpSp>
      <p:sp>
        <p:nvSpPr>
          <p:cNvPr id="17" name="矩形 16"/>
          <p:cNvSpPr/>
          <p:nvPr/>
        </p:nvSpPr>
        <p:spPr>
          <a:xfrm rot="10800000" flipV="1">
            <a:off x="4660264" y="2383176"/>
            <a:ext cx="1623696" cy="523196"/>
          </a:xfrm>
          <a:prstGeom prst="rect">
            <a:avLst/>
          </a:prstGeom>
        </p:spPr>
        <p:txBody>
          <a:bodyPr wrap="square" lIns="91416" tIns="45708" rIns="91416" bIns="45708">
            <a:spAutoFit/>
          </a:bodyPr>
          <a:lstStyle/>
          <a:p>
            <a:pPr algn="ctr" defTabSz="1218565"/>
            <a:r>
              <a:rPr lang="zh-CN" altLang="de-DE" sz="1400" noProof="0" dirty="0">
                <a:ln>
                  <a:noFill/>
                </a:ln>
                <a:solidFill>
                  <a:schemeClr val="bg1"/>
                </a:solidFill>
                <a:effectLst/>
                <a:uLnTx/>
                <a:uFillTx/>
                <a:latin typeface="+mj-lt"/>
                <a:ea typeface="微软雅黑 Light" panose="020B0502040204020203" charset="-122"/>
                <a:sym typeface="微软雅黑 Light" panose="020B0502040204020203" charset="-122"/>
              </a:rPr>
              <a:t>Abura Technik GmbH</a:t>
            </a:r>
            <a:r>
              <a:rPr lang="de-DE" altLang="zh-CN" sz="1400" noProof="0" dirty="0">
                <a:ln>
                  <a:noFill/>
                </a:ln>
                <a:solidFill>
                  <a:schemeClr val="bg1"/>
                </a:solidFill>
                <a:effectLst/>
                <a:uLnTx/>
                <a:uFillTx/>
                <a:latin typeface="+mj-lt"/>
                <a:ea typeface="微软雅黑 Light" panose="020B0502040204020203" charset="-122"/>
                <a:sym typeface="微软雅黑 Light" panose="020B0502040204020203" charset="-122"/>
              </a:rPr>
              <a:t>,</a:t>
            </a:r>
            <a:r>
              <a:rPr lang="en-US" altLang="zh-CN" sz="1400" noProof="0" dirty="0">
                <a:ln>
                  <a:noFill/>
                </a:ln>
                <a:solidFill>
                  <a:schemeClr val="bg1"/>
                </a:solidFill>
                <a:effectLst/>
                <a:uLnTx/>
                <a:uFillTx/>
                <a:latin typeface="+mj-lt"/>
                <a:ea typeface="微软雅黑 Light" panose="020B0502040204020203" charset="-122"/>
                <a:sym typeface="微软雅黑 Light" panose="020B0502040204020203" charset="-122"/>
              </a:rPr>
              <a:t> Arnstadt</a:t>
            </a:r>
            <a:endParaRPr kumimoji="0" lang="en-US" altLang="zh-CN" sz="1400" b="0" i="0" u="none" strike="noStrike" kern="1200" cap="none" spc="0" normalizeH="0" baseline="0" noProof="0" dirty="0">
              <a:ln>
                <a:noFill/>
              </a:ln>
              <a:solidFill>
                <a:schemeClr val="bg1"/>
              </a:solidFill>
              <a:effectLst/>
              <a:uLnTx/>
              <a:uFillTx/>
              <a:latin typeface="+mj-lt"/>
              <a:ea typeface="微软雅黑 Light" panose="020B0502040204020203" charset="-122"/>
              <a:cs typeface="+mn-cs"/>
              <a:sym typeface="微软雅黑 Light" panose="020B0502040204020203" charset="-122"/>
            </a:endParaRPr>
          </a:p>
        </p:txBody>
      </p:sp>
      <p:sp>
        <p:nvSpPr>
          <p:cNvPr id="27" name="矩形 26"/>
          <p:cNvSpPr/>
          <p:nvPr/>
        </p:nvSpPr>
        <p:spPr>
          <a:xfrm>
            <a:off x="9129038" y="3653169"/>
            <a:ext cx="1005385" cy="338546"/>
          </a:xfrm>
          <a:prstGeom prst="rect">
            <a:avLst/>
          </a:prstGeom>
        </p:spPr>
        <p:txBody>
          <a:bodyPr wrap="none" lIns="91416" tIns="45708" rIns="91416" bIns="45708">
            <a:spAutoFit/>
          </a:bodyPr>
          <a:lstStyle/>
          <a:p>
            <a:pPr algn="ctr" defTabSz="1218565"/>
            <a:r>
              <a:rPr lang="zh-CN" altLang="en-US" sz="1600">
                <a:solidFill>
                  <a:prstClr val="white"/>
                </a:solidFill>
                <a:cs typeface="+mn-ea"/>
                <a:sym typeface="+mn-lt"/>
              </a:rPr>
              <a:t>添加标题</a:t>
            </a:r>
            <a:endParaRPr lang="en-US" altLang="zh-CN" sz="1600">
              <a:solidFill>
                <a:prstClr val="white"/>
              </a:solidFill>
              <a:cs typeface="+mn-ea"/>
              <a:sym typeface="+mn-lt"/>
            </a:endParaRPr>
          </a:p>
        </p:txBody>
      </p:sp>
      <p:sp>
        <p:nvSpPr>
          <p:cNvPr id="28" name="矩形 47"/>
          <p:cNvSpPr>
            <a:spLocks noChangeArrowheads="1"/>
          </p:cNvSpPr>
          <p:nvPr/>
        </p:nvSpPr>
        <p:spPr bwMode="auto">
          <a:xfrm>
            <a:off x="9075651" y="3974280"/>
            <a:ext cx="11248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p>
            <a:pPr algn="ctr" defTabSz="1218565">
              <a:lnSpc>
                <a:spcPct val="120000"/>
              </a:lnSpc>
              <a:spcBef>
                <a:spcPct val="0"/>
              </a:spcBef>
              <a:buFont typeface="Arial" panose="020B0604020202020204" pitchFamily="34" charset="0"/>
              <a:buNone/>
            </a:pPr>
            <a:r>
              <a:rPr lang="zh-CN" altLang="en-US" sz="1200">
                <a:solidFill>
                  <a:prstClr val="white"/>
                </a:solidFill>
                <a:cs typeface="+mn-ea"/>
                <a:sym typeface="+mn-lt"/>
              </a:rPr>
              <a:t>在此录入上述图表的综合描述说明。</a:t>
            </a:r>
          </a:p>
        </p:txBody>
      </p:sp>
      <p:sp>
        <p:nvSpPr>
          <p:cNvPr id="37" name="矩形 36"/>
          <p:cNvSpPr/>
          <p:nvPr/>
        </p:nvSpPr>
        <p:spPr>
          <a:xfrm>
            <a:off x="2160905" y="2771140"/>
            <a:ext cx="1576070" cy="520700"/>
          </a:xfrm>
          <a:prstGeom prst="rect">
            <a:avLst/>
          </a:prstGeom>
        </p:spPr>
        <p:txBody>
          <a:bodyPr wrap="square" lIns="91416" tIns="45708" rIns="91416" bIns="45708">
            <a:spAutoFit/>
          </a:bodyPr>
          <a:lstStyle/>
          <a:p>
            <a:pPr algn="ctr" eaLnBrk="1" hangingPunct="1"/>
            <a:r>
              <a:rPr lang="de-DE" altLang="zh-CN" sz="1400">
                <a:solidFill>
                  <a:schemeClr val="bg2"/>
                </a:solidFill>
                <a:latin typeface="Arial" panose="020B0604020202020204" pitchFamily="34" charset="0"/>
                <a:sym typeface="微软雅黑 Light" panose="020B0502040204020203" charset="-122"/>
              </a:rPr>
              <a:t>Purchasing </a:t>
            </a:r>
            <a:br>
              <a:rPr lang="de-DE" altLang="zh-CN" sz="1400">
                <a:solidFill>
                  <a:schemeClr val="bg2"/>
                </a:solidFill>
                <a:latin typeface="Arial" panose="020B0604020202020204" pitchFamily="34" charset="0"/>
                <a:sym typeface="微软雅黑 Light" panose="020B0502040204020203" charset="-122"/>
              </a:rPr>
            </a:br>
            <a:r>
              <a:rPr lang="de-DE" altLang="zh-CN" sz="1400">
                <a:solidFill>
                  <a:schemeClr val="bg2"/>
                </a:solidFill>
                <a:latin typeface="Arial" panose="020B0604020202020204" pitchFamily="34" charset="0"/>
                <a:sym typeface="微软雅黑 Light" panose="020B0502040204020203" charset="-122"/>
              </a:rPr>
              <a:t>Office, NY</a:t>
            </a:r>
            <a:endParaRPr lang="en-US" altLang="zh-CN" sz="14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矩形 49"/>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grpSp>
        <p:nvGrpSpPr>
          <p:cNvPr id="8" name="组合 13">
            <a:extLst>
              <a:ext uri="{FF2B5EF4-FFF2-40B4-BE49-F238E27FC236}">
                <a16:creationId xmlns:a16="http://schemas.microsoft.com/office/drawing/2014/main" id="{ADE78C8E-0038-25C4-A224-81961F65306B}"/>
              </a:ext>
            </a:extLst>
          </p:cNvPr>
          <p:cNvGrpSpPr/>
          <p:nvPr/>
        </p:nvGrpSpPr>
        <p:grpSpPr>
          <a:xfrm flipV="1">
            <a:off x="1996515" y="2862615"/>
            <a:ext cx="1650315" cy="790554"/>
            <a:chOff x="1282655" y="3043919"/>
            <a:chExt cx="995385" cy="892668"/>
          </a:xfrm>
          <a:solidFill>
            <a:schemeClr val="accent2"/>
          </a:solidFill>
          <a:effectLst>
            <a:outerShdw blurRad="50800" dist="38100" dir="2700000" algn="tl" rotWithShape="0">
              <a:prstClr val="black">
                <a:alpha val="40000"/>
              </a:prstClr>
            </a:outerShdw>
          </a:effectLst>
        </p:grpSpPr>
        <p:sp>
          <p:nvSpPr>
            <p:cNvPr id="9" name="矩形 14">
              <a:extLst>
                <a:ext uri="{FF2B5EF4-FFF2-40B4-BE49-F238E27FC236}">
                  <a16:creationId xmlns:a16="http://schemas.microsoft.com/office/drawing/2014/main" id="{CE22BCD3-E473-1CCC-4B6D-CBFCABC5361B}"/>
                </a:ext>
              </a:extLst>
            </p:cNvPr>
            <p:cNvSpPr/>
            <p:nvPr/>
          </p:nvSpPr>
          <p:spPr>
            <a:xfrm rot="10800000">
              <a:off x="1282655" y="3327357"/>
              <a:ext cx="995385" cy="609230"/>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en-US" altLang="zh-CN" sz="1400" kern="0">
                  <a:solidFill>
                    <a:prstClr val="white"/>
                  </a:solidFill>
                  <a:cs typeface="+mn-ea"/>
                  <a:sym typeface="+mn-lt"/>
                </a:rPr>
                <a:t>Boston, Office</a:t>
              </a:r>
              <a:endParaRPr kumimoji="0" lang="zh-CN" altLang="en-US" sz="1400" b="0" i="0" u="none" strike="noStrike" kern="0" cap="none" spc="0" normalizeH="0" baseline="0" noProof="0">
                <a:ln>
                  <a:noFill/>
                </a:ln>
                <a:solidFill>
                  <a:prstClr val="white"/>
                </a:solidFill>
                <a:effectLst/>
                <a:uLnTx/>
                <a:uFillTx/>
                <a:cs typeface="+mn-ea"/>
                <a:sym typeface="+mn-lt"/>
              </a:endParaRPr>
            </a:p>
          </p:txBody>
        </p:sp>
        <p:sp>
          <p:nvSpPr>
            <p:cNvPr id="10" name="直角三角形 15">
              <a:extLst>
                <a:ext uri="{FF2B5EF4-FFF2-40B4-BE49-F238E27FC236}">
                  <a16:creationId xmlns:a16="http://schemas.microsoft.com/office/drawing/2014/main" id="{66654C7E-220A-EFBA-A4D6-8C6FC269C523}"/>
                </a:ext>
              </a:extLst>
            </p:cNvPr>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a:ln>
                  <a:noFill/>
                </a:ln>
                <a:solidFill>
                  <a:prstClr val="white"/>
                </a:solidFill>
                <a:effectLst/>
                <a:uLnTx/>
                <a:uFillTx/>
                <a:cs typeface="+mn-ea"/>
                <a:sym typeface="+mn-lt"/>
              </a:endParaRPr>
            </a:p>
          </p:txBody>
        </p:sp>
      </p:grpSp>
      <p:grpSp>
        <p:nvGrpSpPr>
          <p:cNvPr id="11" name="组合 13">
            <a:extLst>
              <a:ext uri="{FF2B5EF4-FFF2-40B4-BE49-F238E27FC236}">
                <a16:creationId xmlns:a16="http://schemas.microsoft.com/office/drawing/2014/main" id="{98BE1A49-6058-C85F-99E7-558ADF1F809F}"/>
              </a:ext>
            </a:extLst>
          </p:cNvPr>
          <p:cNvGrpSpPr/>
          <p:nvPr/>
        </p:nvGrpSpPr>
        <p:grpSpPr>
          <a:xfrm flipV="1">
            <a:off x="7294896" y="3015092"/>
            <a:ext cx="1780752" cy="790554"/>
            <a:chOff x="1282654" y="3043919"/>
            <a:chExt cx="1074058" cy="892668"/>
          </a:xfrm>
          <a:solidFill>
            <a:schemeClr val="accent2"/>
          </a:solidFill>
          <a:effectLst>
            <a:outerShdw blurRad="50800" dist="38100" dir="2700000" algn="tl" rotWithShape="0">
              <a:prstClr val="black">
                <a:alpha val="40000"/>
              </a:prstClr>
            </a:outerShdw>
          </a:effectLst>
        </p:grpSpPr>
        <p:sp>
          <p:nvSpPr>
            <p:cNvPr id="12" name="矩形 14">
              <a:extLst>
                <a:ext uri="{FF2B5EF4-FFF2-40B4-BE49-F238E27FC236}">
                  <a16:creationId xmlns:a16="http://schemas.microsoft.com/office/drawing/2014/main" id="{4A636CA3-72FE-5CD1-099C-24D47EE87ED9}"/>
                </a:ext>
              </a:extLst>
            </p:cNvPr>
            <p:cNvSpPr/>
            <p:nvPr/>
          </p:nvSpPr>
          <p:spPr>
            <a:xfrm rot="10800000">
              <a:off x="1282654" y="3327357"/>
              <a:ext cx="1074058" cy="609230"/>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cs typeface="+mn-ea"/>
                  <a:sym typeface="+mn-lt"/>
                </a:rPr>
                <a:t>Suzhou </a:t>
              </a:r>
              <a:r>
                <a:rPr kumimoji="0" lang="en-US" altLang="zh-CN" sz="1400" b="0" i="0" u="none" strike="noStrike" kern="0" cap="none" spc="0" normalizeH="0" baseline="0" noProof="0" err="1">
                  <a:ln>
                    <a:noFill/>
                  </a:ln>
                  <a:solidFill>
                    <a:prstClr val="white"/>
                  </a:solidFill>
                  <a:effectLst/>
                  <a:uLnTx/>
                  <a:uFillTx/>
                  <a:cs typeface="+mn-ea"/>
                  <a:sym typeface="+mn-lt"/>
                </a:rPr>
                <a:t>Kunyao</a:t>
              </a:r>
              <a:r>
                <a:rPr kumimoji="0" lang="en-US" altLang="zh-CN" sz="1400" b="0" i="0" u="none" strike="noStrike" kern="0" cap="none" spc="0" normalizeH="0" baseline="0" noProof="0">
                  <a:ln>
                    <a:noFill/>
                  </a:ln>
                  <a:solidFill>
                    <a:prstClr val="white"/>
                  </a:solidFill>
                  <a:effectLst/>
                  <a:uLnTx/>
                  <a:uFillTx/>
                  <a:cs typeface="+mn-ea"/>
                  <a:sym typeface="+mn-lt"/>
                </a:rPr>
                <a:t> M&amp;E Tech. Co., Ltd</a:t>
              </a:r>
              <a:endParaRPr kumimoji="0" lang="zh-CN" altLang="en-US" sz="1400" b="0" i="0" u="none" strike="noStrike" kern="0" cap="none" spc="0" normalizeH="0" baseline="0" noProof="0">
                <a:ln>
                  <a:noFill/>
                </a:ln>
                <a:solidFill>
                  <a:prstClr val="white"/>
                </a:solidFill>
                <a:effectLst/>
                <a:uLnTx/>
                <a:uFillTx/>
                <a:cs typeface="+mn-ea"/>
                <a:sym typeface="+mn-lt"/>
              </a:endParaRPr>
            </a:p>
          </p:txBody>
        </p:sp>
        <p:sp>
          <p:nvSpPr>
            <p:cNvPr id="13" name="直角三角形 15">
              <a:extLst>
                <a:ext uri="{FF2B5EF4-FFF2-40B4-BE49-F238E27FC236}">
                  <a16:creationId xmlns:a16="http://schemas.microsoft.com/office/drawing/2014/main" id="{5D9E139D-AD08-7DE9-4D1D-3D30E3DAB955}"/>
                </a:ext>
              </a:extLst>
            </p:cNvPr>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a:ln>
                  <a:noFill/>
                </a:ln>
                <a:solidFill>
                  <a:prstClr val="white"/>
                </a:solidFill>
                <a:effectLst/>
                <a:uLnTx/>
                <a:uFillTx/>
                <a:cs typeface="+mn-ea"/>
                <a:sym typeface="+mn-lt"/>
              </a:endParaRPr>
            </a:p>
          </p:txBody>
        </p:sp>
      </p:grpSp>
      <p:pic>
        <p:nvPicPr>
          <p:cNvPr id="18" name="Picture 17" descr="A logo for a company&#10;&#10;Description automatically generated with low confidence">
            <a:extLst>
              <a:ext uri="{FF2B5EF4-FFF2-40B4-BE49-F238E27FC236}">
                <a16:creationId xmlns:a16="http://schemas.microsoft.com/office/drawing/2014/main" id="{36A2640B-340E-2AFF-D546-DF54A40085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956" y="0"/>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anim calcmode="lin" valueType="num">
                                      <p:cBhvr>
                                        <p:cTn id="8" dur="750" fill="hold"/>
                                        <p:tgtEl>
                                          <p:spTgt spid="37"/>
                                        </p:tgtEl>
                                        <p:attrNameLst>
                                          <p:attrName>ppt_x</p:attrName>
                                        </p:attrNameLst>
                                      </p:cBhvr>
                                      <p:tavLst>
                                        <p:tav tm="0">
                                          <p:val>
                                            <p:strVal val="#ppt_x"/>
                                          </p:val>
                                        </p:tav>
                                        <p:tav tm="100000">
                                          <p:val>
                                            <p:strVal val="#ppt_x"/>
                                          </p:val>
                                        </p:tav>
                                      </p:tavLst>
                                    </p:anim>
                                    <p:anim calcmode="lin" valueType="num">
                                      <p:cBhvr>
                                        <p:cTn id="9" dur="75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anim calcmode="lin" valueType="num">
                                      <p:cBhvr>
                                        <p:cTn id="23" dur="750" fill="hold"/>
                                        <p:tgtEl>
                                          <p:spTgt spid="27"/>
                                        </p:tgtEl>
                                        <p:attrNameLst>
                                          <p:attrName>ppt_x</p:attrName>
                                        </p:attrNameLst>
                                      </p:cBhvr>
                                      <p:tavLst>
                                        <p:tav tm="0">
                                          <p:val>
                                            <p:strVal val="#ppt_x"/>
                                          </p:val>
                                        </p:tav>
                                        <p:tav tm="100000">
                                          <p:val>
                                            <p:strVal val="#ppt_x"/>
                                          </p:val>
                                        </p:tav>
                                      </p:tavLst>
                                    </p:anim>
                                    <p:anim calcmode="lin" valueType="num">
                                      <p:cBhvr>
                                        <p:cTn id="24" dur="750" fill="hold"/>
                                        <p:tgtEl>
                                          <p:spTgt spid="2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anim calcmode="lin" valueType="num">
                                      <p:cBhvr>
                                        <p:cTn id="28" dur="750" fill="hold"/>
                                        <p:tgtEl>
                                          <p:spTgt spid="28"/>
                                        </p:tgtEl>
                                        <p:attrNameLst>
                                          <p:attrName>ppt_x</p:attrName>
                                        </p:attrNameLst>
                                      </p:cBhvr>
                                      <p:tavLst>
                                        <p:tav tm="0">
                                          <p:val>
                                            <p:strVal val="#ppt_x"/>
                                          </p:val>
                                        </p:tav>
                                        <p:tav tm="100000">
                                          <p:val>
                                            <p:strVal val="#ppt_x"/>
                                          </p:val>
                                        </p:tav>
                                      </p:tavLst>
                                    </p:anim>
                                    <p:anim calcmode="lin" valueType="num">
                                      <p:cBhvr>
                                        <p:cTn id="29" dur="75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anim calcmode="lin" valueType="num">
                                      <p:cBhvr>
                                        <p:cTn id="33" dur="500" fill="hold"/>
                                        <p:tgtEl>
                                          <p:spTgt spid="50"/>
                                        </p:tgtEl>
                                        <p:attrNameLst>
                                          <p:attrName>ppt_x</p:attrName>
                                        </p:attrNameLst>
                                      </p:cBhvr>
                                      <p:tavLst>
                                        <p:tav tm="0">
                                          <p:val>
                                            <p:strVal val="#ppt_x"/>
                                          </p:val>
                                        </p:tav>
                                        <p:tav tm="100000">
                                          <p:val>
                                            <p:strVal val="#ppt_x"/>
                                          </p:val>
                                        </p:tav>
                                      </p:tavLst>
                                    </p:anim>
                                    <p:anim calcmode="lin" valueType="num">
                                      <p:cBhvr>
                                        <p:cTn id="34" dur="500" fill="hold"/>
                                        <p:tgtEl>
                                          <p:spTgt spid="5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750"/>
                                        <p:tgtEl>
                                          <p:spTgt spid="8"/>
                                        </p:tgtEl>
                                      </p:cBhvr>
                                    </p:animEffect>
                                    <p:anim calcmode="lin" valueType="num">
                                      <p:cBhvr>
                                        <p:cTn id="38" dur="750" fill="hold"/>
                                        <p:tgtEl>
                                          <p:spTgt spid="8"/>
                                        </p:tgtEl>
                                        <p:attrNameLst>
                                          <p:attrName>ppt_x</p:attrName>
                                        </p:attrNameLst>
                                      </p:cBhvr>
                                      <p:tavLst>
                                        <p:tav tm="0">
                                          <p:val>
                                            <p:strVal val="#ppt_x"/>
                                          </p:val>
                                        </p:tav>
                                        <p:tav tm="100000">
                                          <p:val>
                                            <p:strVal val="#ppt_x"/>
                                          </p:val>
                                        </p:tav>
                                      </p:tavLst>
                                    </p:anim>
                                    <p:anim calcmode="lin" valueType="num">
                                      <p:cBhvr>
                                        <p:cTn id="39" dur="75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750"/>
                                        <p:tgtEl>
                                          <p:spTgt spid="11"/>
                                        </p:tgtEl>
                                      </p:cBhvr>
                                    </p:animEffect>
                                    <p:anim calcmode="lin" valueType="num">
                                      <p:cBhvr>
                                        <p:cTn id="43" dur="750" fill="hold"/>
                                        <p:tgtEl>
                                          <p:spTgt spid="11"/>
                                        </p:tgtEl>
                                        <p:attrNameLst>
                                          <p:attrName>ppt_x</p:attrName>
                                        </p:attrNameLst>
                                      </p:cBhvr>
                                      <p:tavLst>
                                        <p:tav tm="0">
                                          <p:val>
                                            <p:strVal val="#ppt_x"/>
                                          </p:val>
                                        </p:tav>
                                        <p:tav tm="100000">
                                          <p:val>
                                            <p:strVal val="#ppt_x"/>
                                          </p:val>
                                        </p:tav>
                                      </p:tavLst>
                                    </p:anim>
                                    <p:anim calcmode="lin" valueType="num">
                                      <p:cBhvr>
                                        <p:cTn id="44"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P spid="28" grpId="0"/>
      <p:bldP spid="37"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2356485" y="42545"/>
            <a:ext cx="5976620" cy="523875"/>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521920" y="110418"/>
            <a:ext cx="2200910" cy="643890"/>
          </a:xfrm>
          <a:prstGeom prst="rect">
            <a:avLst/>
          </a:prstGeom>
        </p:spPr>
        <p:txBody>
          <a:bodyPr wrap="none" lIns="91436" tIns="45718" rIns="91436" bIns="45718">
            <a:spAutoFit/>
          </a:bodyPr>
          <a:lstStyle/>
          <a:p>
            <a:pPr algn="l"/>
            <a:r>
              <a:rPr lang="en-US" altLang="zh-CN">
                <a:solidFill>
                  <a:schemeClr val="bg1"/>
                </a:solidFill>
                <a:cs typeface="+mn-ea"/>
                <a:sym typeface="+mn-lt"/>
              </a:rPr>
              <a:t>BUSINESS </a:t>
            </a:r>
            <a:r>
              <a:rPr lang="en-US" altLang="zh-CN">
                <a:solidFill>
                  <a:schemeClr val="bg1"/>
                </a:solidFill>
                <a:latin typeface="Arial" panose="020B0604020202020204" pitchFamily="34" charset="0"/>
                <a:sym typeface="Arial" panose="020B0604020202020204" pitchFamily="34" charset="0"/>
              </a:rPr>
              <a:t>FIELDS</a:t>
            </a:r>
          </a:p>
          <a:p>
            <a:pPr algn="ct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98683" y="-136841"/>
            <a:ext cx="1720343" cy="664028"/>
          </a:xfrm>
          <a:prstGeom prst="rect">
            <a:avLst/>
          </a:prstGeom>
        </p:spPr>
        <p:txBody>
          <a:bodyPr wrap="none">
            <a:spAutoFit/>
          </a:bodyPr>
          <a:lstStyle/>
          <a:p>
            <a:pPr>
              <a:lnSpc>
                <a:spcPct val="150000"/>
              </a:lnSpc>
            </a:pPr>
            <a:r>
              <a:rPr lang="zh-CN" altLang="en-US" sz="2800">
                <a:solidFill>
                  <a:srgbClr val="157E9F"/>
                </a:solidFill>
                <a:cs typeface="+mn-ea"/>
                <a:sym typeface="+mn-lt"/>
              </a:rPr>
              <a:t> 业务介绍</a:t>
            </a:r>
            <a:endParaRPr lang="en-US" altLang="zh-CN" sz="2800">
              <a:solidFill>
                <a:schemeClr val="tx1">
                  <a:lumMod val="65000"/>
                  <a:lumOff val="35000"/>
                </a:schemeClr>
              </a:solidFill>
              <a:cs typeface="+mn-ea"/>
              <a:sym typeface="+mn-lt"/>
            </a:endParaRPr>
          </a:p>
        </p:txBody>
      </p:sp>
      <p:grpSp>
        <p:nvGrpSpPr>
          <p:cNvPr id="8" name="组合 21"/>
          <p:cNvGrpSpPr/>
          <p:nvPr/>
        </p:nvGrpSpPr>
        <p:grpSpPr bwMode="auto">
          <a:xfrm>
            <a:off x="1472565" y="4329113"/>
            <a:ext cx="9477375" cy="2036762"/>
            <a:chOff x="0" y="0"/>
            <a:chExt cx="9476539" cy="2036659"/>
          </a:xfrm>
          <a:solidFill>
            <a:schemeClr val="accent3"/>
          </a:solidFill>
        </p:grpSpPr>
        <p:grpSp>
          <p:nvGrpSpPr>
            <p:cNvPr id="9" name="Group 3"/>
            <p:cNvGrpSpPr/>
            <p:nvPr/>
          </p:nvGrpSpPr>
          <p:grpSpPr bwMode="auto">
            <a:xfrm>
              <a:off x="188638" y="184673"/>
              <a:ext cx="9287901" cy="1851986"/>
              <a:chOff x="0" y="0"/>
              <a:chExt cx="7823700" cy="1560029"/>
            </a:xfrm>
            <a:grpFill/>
          </p:grpSpPr>
          <p:grpSp>
            <p:nvGrpSpPr>
              <p:cNvPr id="15" name="Group 4"/>
              <p:cNvGrpSpPr/>
              <p:nvPr/>
            </p:nvGrpSpPr>
            <p:grpSpPr bwMode="auto">
              <a:xfrm>
                <a:off x="0" y="1063641"/>
                <a:ext cx="1401958" cy="447873"/>
                <a:chOff x="0" y="0"/>
                <a:chExt cx="1182688" cy="377825"/>
              </a:xfrm>
              <a:grpFill/>
            </p:grpSpPr>
            <p:sp>
              <p:nvSpPr>
                <p:cNvPr id="27" name="Oval 11"/>
                <p:cNvSpPr>
                  <a:spLocks noChangeArrowheads="1"/>
                </p:cNvSpPr>
                <p:nvPr/>
              </p:nvSpPr>
              <p:spPr bwMode="auto">
                <a:xfrm>
                  <a:off x="514350" y="109538"/>
                  <a:ext cx="165100"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28" name="Freeform 12"/>
                <p:cNvSpPr>
                  <a:spLocks noEditPoints="1" noChangeArrowheads="1"/>
                </p:cNvSpPr>
                <p:nvPr/>
              </p:nvSpPr>
              <p:spPr bwMode="auto">
                <a:xfrm>
                  <a:off x="409575" y="0"/>
                  <a:ext cx="379413" cy="377825"/>
                </a:xfrm>
                <a:custGeom>
                  <a:avLst/>
                  <a:gdLst>
                    <a:gd name="T0" fmla="*/ 705587970 w 101"/>
                    <a:gd name="T1" fmla="*/ 0 h 100"/>
                    <a:gd name="T2" fmla="*/ 1425289352 w 101"/>
                    <a:gd name="T3" fmla="*/ 713760542 h 100"/>
                    <a:gd name="T4" fmla="*/ 705587970 w 101"/>
                    <a:gd name="T5" fmla="*/ 1427517306 h 100"/>
                    <a:gd name="T6" fmla="*/ 0 w 101"/>
                    <a:gd name="T7" fmla="*/ 713760542 h 100"/>
                    <a:gd name="T8" fmla="*/ 705587970 w 101"/>
                    <a:gd name="T9" fmla="*/ 0 h 100"/>
                    <a:gd name="T10" fmla="*/ 705587970 w 101"/>
                    <a:gd name="T11" fmla="*/ 1099187381 h 100"/>
                    <a:gd name="T12" fmla="*/ 1100718435 w 101"/>
                    <a:gd name="T13" fmla="*/ 713760542 h 100"/>
                    <a:gd name="T14" fmla="*/ 705587970 w 101"/>
                    <a:gd name="T15" fmla="*/ 328329925 h 100"/>
                    <a:gd name="T16" fmla="*/ 324570917 w 101"/>
                    <a:gd name="T17" fmla="*/ 713760542 h 100"/>
                    <a:gd name="T18" fmla="*/ 705587970 w 101"/>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29" name="Oval 13"/>
                <p:cNvSpPr>
                  <a:spLocks noChangeArrowheads="1"/>
                </p:cNvSpPr>
                <p:nvPr/>
              </p:nvSpPr>
              <p:spPr bwMode="auto">
                <a:xfrm>
                  <a:off x="912813" y="109538"/>
                  <a:ext cx="165100"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30" name="Freeform 14"/>
                <p:cNvSpPr>
                  <a:spLocks noEditPoints="1" noChangeArrowheads="1"/>
                </p:cNvSpPr>
                <p:nvPr/>
              </p:nvSpPr>
              <p:spPr bwMode="auto">
                <a:xfrm>
                  <a:off x="808038" y="0"/>
                  <a:ext cx="374650" cy="377825"/>
                </a:xfrm>
                <a:custGeom>
                  <a:avLst/>
                  <a:gdLst>
                    <a:gd name="T0" fmla="*/ 701813113 w 100"/>
                    <a:gd name="T1" fmla="*/ 0 h 100"/>
                    <a:gd name="T2" fmla="*/ 1403626225 w 100"/>
                    <a:gd name="T3" fmla="*/ 713760542 h 100"/>
                    <a:gd name="T4" fmla="*/ 701813113 w 100"/>
                    <a:gd name="T5" fmla="*/ 1427517306 h 100"/>
                    <a:gd name="T6" fmla="*/ 0 w 100"/>
                    <a:gd name="T7" fmla="*/ 713760542 h 100"/>
                    <a:gd name="T8" fmla="*/ 701813113 w 100"/>
                    <a:gd name="T9" fmla="*/ 0 h 100"/>
                    <a:gd name="T10" fmla="*/ 701813113 w 100"/>
                    <a:gd name="T11" fmla="*/ 1099187381 h 100"/>
                    <a:gd name="T12" fmla="*/ 1080794067 w 100"/>
                    <a:gd name="T13" fmla="*/ 713760542 h 100"/>
                    <a:gd name="T14" fmla="*/ 701813113 w 100"/>
                    <a:gd name="T15" fmla="*/ 328329925 h 100"/>
                    <a:gd name="T16" fmla="*/ 322835905 w 100"/>
                    <a:gd name="T17" fmla="*/ 713760542 h 100"/>
                    <a:gd name="T18" fmla="*/ 701813113 w 100"/>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100"/>
                    <a:gd name="T32" fmla="*/ 100 w 10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31" name="Oval 15"/>
                <p:cNvSpPr>
                  <a:spLocks noChangeArrowheads="1"/>
                </p:cNvSpPr>
                <p:nvPr/>
              </p:nvSpPr>
              <p:spPr bwMode="auto">
                <a:xfrm>
                  <a:off x="109538" y="109538"/>
                  <a:ext cx="165100"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32" name="Freeform 16"/>
                <p:cNvSpPr>
                  <a:spLocks noEditPoints="1" noChangeArrowheads="1"/>
                </p:cNvSpPr>
                <p:nvPr/>
              </p:nvSpPr>
              <p:spPr bwMode="auto">
                <a:xfrm>
                  <a:off x="0" y="0"/>
                  <a:ext cx="379413" cy="377825"/>
                </a:xfrm>
                <a:custGeom>
                  <a:avLst/>
                  <a:gdLst>
                    <a:gd name="T0" fmla="*/ 719701382 w 101"/>
                    <a:gd name="T1" fmla="*/ 0 h 100"/>
                    <a:gd name="T2" fmla="*/ 1425289352 w 101"/>
                    <a:gd name="T3" fmla="*/ 713760542 h 100"/>
                    <a:gd name="T4" fmla="*/ 719701382 w 101"/>
                    <a:gd name="T5" fmla="*/ 1427517306 h 100"/>
                    <a:gd name="T6" fmla="*/ 0 w 101"/>
                    <a:gd name="T7" fmla="*/ 713760542 h 100"/>
                    <a:gd name="T8" fmla="*/ 719701382 w 101"/>
                    <a:gd name="T9" fmla="*/ 0 h 100"/>
                    <a:gd name="T10" fmla="*/ 719701382 w 101"/>
                    <a:gd name="T11" fmla="*/ 1099187381 h 100"/>
                    <a:gd name="T12" fmla="*/ 1100718435 w 101"/>
                    <a:gd name="T13" fmla="*/ 713760542 h 100"/>
                    <a:gd name="T14" fmla="*/ 719701382 w 101"/>
                    <a:gd name="T15" fmla="*/ 328329925 h 100"/>
                    <a:gd name="T16" fmla="*/ 338684329 w 101"/>
                    <a:gd name="T17" fmla="*/ 713760542 h 100"/>
                    <a:gd name="T18" fmla="*/ 719701382 w 101"/>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grpSp>
          <p:grpSp>
            <p:nvGrpSpPr>
              <p:cNvPr id="16" name="Group 6"/>
              <p:cNvGrpSpPr/>
              <p:nvPr/>
            </p:nvGrpSpPr>
            <p:grpSpPr bwMode="auto">
              <a:xfrm>
                <a:off x="5578685" y="0"/>
                <a:ext cx="2245015" cy="1560029"/>
                <a:chOff x="0" y="0"/>
                <a:chExt cx="1893888" cy="1316037"/>
              </a:xfrm>
              <a:grpFill/>
            </p:grpSpPr>
            <p:sp>
              <p:nvSpPr>
                <p:cNvPr id="17" name="Freeform 5"/>
                <p:cNvSpPr>
                  <a:spLocks noEditPoints="1" noChangeArrowheads="1"/>
                </p:cNvSpPr>
                <p:nvPr/>
              </p:nvSpPr>
              <p:spPr bwMode="auto">
                <a:xfrm>
                  <a:off x="1187450" y="333375"/>
                  <a:ext cx="706438" cy="857250"/>
                </a:xfrm>
                <a:custGeom>
                  <a:avLst/>
                  <a:gdLst>
                    <a:gd name="T0" fmla="*/ 98841198 w 188"/>
                    <a:gd name="T1" fmla="*/ 2147483647 h 227"/>
                    <a:gd name="T2" fmla="*/ 451838496 w 188"/>
                    <a:gd name="T3" fmla="*/ 1911033059 h 227"/>
                    <a:gd name="T4" fmla="*/ 550675936 w 188"/>
                    <a:gd name="T5" fmla="*/ 1782679698 h 227"/>
                    <a:gd name="T6" fmla="*/ 649517134 w 188"/>
                    <a:gd name="T7" fmla="*/ 213919751 h 227"/>
                    <a:gd name="T8" fmla="*/ 705994597 w 188"/>
                    <a:gd name="T9" fmla="*/ 0 h 227"/>
                    <a:gd name="T10" fmla="*/ 2146230039 w 188"/>
                    <a:gd name="T11" fmla="*/ 71306584 h 227"/>
                    <a:gd name="T12" fmla="*/ 2147483647 w 188"/>
                    <a:gd name="T13" fmla="*/ 156876750 h 227"/>
                    <a:gd name="T14" fmla="*/ 2147483647 w 188"/>
                    <a:gd name="T15" fmla="*/ 342273112 h 227"/>
                    <a:gd name="T16" fmla="*/ 2147483647 w 188"/>
                    <a:gd name="T17" fmla="*/ 356536695 h 227"/>
                    <a:gd name="T18" fmla="*/ 2147483647 w 188"/>
                    <a:gd name="T19" fmla="*/ 1197959670 h 227"/>
                    <a:gd name="T20" fmla="*/ 2147483647 w 188"/>
                    <a:gd name="T21" fmla="*/ 1255006447 h 227"/>
                    <a:gd name="T22" fmla="*/ 2147483647 w 188"/>
                    <a:gd name="T23" fmla="*/ 1911033059 h 227"/>
                    <a:gd name="T24" fmla="*/ 2147483647 w 188"/>
                    <a:gd name="T25" fmla="*/ 2147483647 h 227"/>
                    <a:gd name="T26" fmla="*/ 2147483647 w 188"/>
                    <a:gd name="T27" fmla="*/ 2147483647 h 227"/>
                    <a:gd name="T28" fmla="*/ 2147483647 w 188"/>
                    <a:gd name="T29" fmla="*/ 2147483647 h 227"/>
                    <a:gd name="T30" fmla="*/ 2147483647 w 188"/>
                    <a:gd name="T31" fmla="*/ 2147483647 h 227"/>
                    <a:gd name="T32" fmla="*/ 2147483647 w 188"/>
                    <a:gd name="T33" fmla="*/ 2147483647 h 227"/>
                    <a:gd name="T34" fmla="*/ 2147483647 w 188"/>
                    <a:gd name="T35" fmla="*/ 2147483647 h 227"/>
                    <a:gd name="T36" fmla="*/ 2147483647 w 188"/>
                    <a:gd name="T37" fmla="*/ 2147483647 h 227"/>
                    <a:gd name="T38" fmla="*/ 2147483647 w 188"/>
                    <a:gd name="T39" fmla="*/ 2147483647 h 227"/>
                    <a:gd name="T40" fmla="*/ 2147483647 w 188"/>
                    <a:gd name="T41" fmla="*/ 2147483647 h 227"/>
                    <a:gd name="T42" fmla="*/ 2147483647 w 188"/>
                    <a:gd name="T43" fmla="*/ 2147483647 h 227"/>
                    <a:gd name="T44" fmla="*/ 2147483647 w 188"/>
                    <a:gd name="T45" fmla="*/ 2147483647 h 227"/>
                    <a:gd name="T46" fmla="*/ 2147483647 w 188"/>
                    <a:gd name="T47" fmla="*/ 2147483647 h 227"/>
                    <a:gd name="T48" fmla="*/ 1849710204 w 188"/>
                    <a:gd name="T49" fmla="*/ 2147483647 h 227"/>
                    <a:gd name="T50" fmla="*/ 1849710204 w 188"/>
                    <a:gd name="T51" fmla="*/ 2147483647 h 227"/>
                    <a:gd name="T52" fmla="*/ 1835588959 w 188"/>
                    <a:gd name="T53" fmla="*/ 2147483647 h 227"/>
                    <a:gd name="T54" fmla="*/ 1807350228 w 188"/>
                    <a:gd name="T55" fmla="*/ 2147483647 h 227"/>
                    <a:gd name="T56" fmla="*/ 1793228983 w 188"/>
                    <a:gd name="T57" fmla="*/ 2147483647 h 227"/>
                    <a:gd name="T58" fmla="*/ 1793228983 w 188"/>
                    <a:gd name="T59" fmla="*/ 2147483647 h 227"/>
                    <a:gd name="T60" fmla="*/ 1793228983 w 188"/>
                    <a:gd name="T61" fmla="*/ 2147483647 h 227"/>
                    <a:gd name="T62" fmla="*/ 1652031567 w 188"/>
                    <a:gd name="T63" fmla="*/ 2147483647 h 227"/>
                    <a:gd name="T64" fmla="*/ 1553190369 w 188"/>
                    <a:gd name="T65" fmla="*/ 2147483647 h 227"/>
                    <a:gd name="T66" fmla="*/ 1200193070 w 188"/>
                    <a:gd name="T67" fmla="*/ 2082169616 h 227"/>
                    <a:gd name="T68" fmla="*/ 607157157 w 188"/>
                    <a:gd name="T69" fmla="*/ 2053646227 h 227"/>
                    <a:gd name="T70" fmla="*/ 225917369 w 188"/>
                    <a:gd name="T71" fmla="*/ 2147483647 h 227"/>
                    <a:gd name="T72" fmla="*/ 84719953 w 188"/>
                    <a:gd name="T73" fmla="*/ 2147483647 h 227"/>
                    <a:gd name="T74" fmla="*/ 0 w 188"/>
                    <a:gd name="T75" fmla="*/ 2147483647 h 227"/>
                    <a:gd name="T76" fmla="*/ 98841198 w 188"/>
                    <a:gd name="T77" fmla="*/ 2147483647 h 227"/>
                    <a:gd name="T78" fmla="*/ 2075627573 w 188"/>
                    <a:gd name="T79" fmla="*/ 213919751 h 227"/>
                    <a:gd name="T80" fmla="*/ 1877948936 w 188"/>
                    <a:gd name="T81" fmla="*/ 199659945 h 227"/>
                    <a:gd name="T82" fmla="*/ 1906191425 w 188"/>
                    <a:gd name="T83" fmla="*/ 1597279559 h 227"/>
                    <a:gd name="T84" fmla="*/ 2147483647 w 188"/>
                    <a:gd name="T85" fmla="*/ 1597279559 h 227"/>
                    <a:gd name="T86" fmla="*/ 2147483647 w 188"/>
                    <a:gd name="T87" fmla="*/ 1140916669 h 227"/>
                    <a:gd name="T88" fmla="*/ 2075627573 w 188"/>
                    <a:gd name="T89" fmla="*/ 213919751 h 227"/>
                    <a:gd name="T90" fmla="*/ 1863831449 w 188"/>
                    <a:gd name="T91" fmla="*/ 2147483647 h 227"/>
                    <a:gd name="T92" fmla="*/ 1863831449 w 188"/>
                    <a:gd name="T93" fmla="*/ 2147483647 h 227"/>
                    <a:gd name="T94" fmla="*/ 1863831449 w 188"/>
                    <a:gd name="T95" fmla="*/ 2147483647 h 227"/>
                    <a:gd name="T96" fmla="*/ 1990911378 w 188"/>
                    <a:gd name="T97" fmla="*/ 2147483647 h 227"/>
                    <a:gd name="T98" fmla="*/ 2147483647 w 188"/>
                    <a:gd name="T99" fmla="*/ 2147483647 h 227"/>
                    <a:gd name="T100" fmla="*/ 2147483647 w 188"/>
                    <a:gd name="T101" fmla="*/ 2147483647 h 227"/>
                    <a:gd name="T102" fmla="*/ 2147483647 w 188"/>
                    <a:gd name="T103" fmla="*/ 2147483647 h 227"/>
                    <a:gd name="T104" fmla="*/ 2147483647 w 188"/>
                    <a:gd name="T105" fmla="*/ 2147483647 h 227"/>
                    <a:gd name="T106" fmla="*/ 2147483647 w 188"/>
                    <a:gd name="T107" fmla="*/ 2147483647 h 227"/>
                    <a:gd name="T108" fmla="*/ 1863831449 w 188"/>
                    <a:gd name="T109" fmla="*/ 2147483647 h 227"/>
                    <a:gd name="T110" fmla="*/ 1863831449 w 188"/>
                    <a:gd name="T111" fmla="*/ 2147483647 h 227"/>
                    <a:gd name="T112" fmla="*/ 1849710204 w 188"/>
                    <a:gd name="T113" fmla="*/ 1155176475 h 227"/>
                    <a:gd name="T114" fmla="*/ 1821471472 w 188"/>
                    <a:gd name="T115" fmla="*/ 213919751 h 227"/>
                    <a:gd name="T116" fmla="*/ 1115473117 w 188"/>
                    <a:gd name="T117" fmla="*/ 185400139 h 227"/>
                    <a:gd name="T118" fmla="*/ 1101355630 w 188"/>
                    <a:gd name="T119" fmla="*/ 926993141 h 227"/>
                    <a:gd name="T120" fmla="*/ 1849710204 w 188"/>
                    <a:gd name="T121" fmla="*/ 1155176475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8"/>
                    <a:gd name="T184" fmla="*/ 0 h 227"/>
                    <a:gd name="T185" fmla="*/ 188 w 188"/>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18" name="Freeform 6"/>
                <p:cNvSpPr>
                  <a:spLocks noEditPoints="1" noChangeArrowheads="1"/>
                </p:cNvSpPr>
                <p:nvPr/>
              </p:nvSpPr>
              <p:spPr bwMode="auto">
                <a:xfrm>
                  <a:off x="1231900" y="938212"/>
                  <a:ext cx="376238" cy="377825"/>
                </a:xfrm>
                <a:custGeom>
                  <a:avLst/>
                  <a:gdLst>
                    <a:gd name="T0" fmla="*/ 707775163 w 100"/>
                    <a:gd name="T1" fmla="*/ 0 h 100"/>
                    <a:gd name="T2" fmla="*/ 1415550326 w 100"/>
                    <a:gd name="T3" fmla="*/ 713760542 h 100"/>
                    <a:gd name="T4" fmla="*/ 707775163 w 100"/>
                    <a:gd name="T5" fmla="*/ 1427517306 h 100"/>
                    <a:gd name="T6" fmla="*/ 0 w 100"/>
                    <a:gd name="T7" fmla="*/ 713760542 h 100"/>
                    <a:gd name="T8" fmla="*/ 707775163 w 100"/>
                    <a:gd name="T9" fmla="*/ 0 h 100"/>
                    <a:gd name="T10" fmla="*/ 707775163 w 100"/>
                    <a:gd name="T11" fmla="*/ 1099187381 h 100"/>
                    <a:gd name="T12" fmla="*/ 1089972773 w 100"/>
                    <a:gd name="T13" fmla="*/ 713760542 h 100"/>
                    <a:gd name="T14" fmla="*/ 707775163 w 100"/>
                    <a:gd name="T15" fmla="*/ 328329925 h 100"/>
                    <a:gd name="T16" fmla="*/ 325577553 w 100"/>
                    <a:gd name="T17" fmla="*/ 713760542 h 100"/>
                    <a:gd name="T18" fmla="*/ 707775163 w 100"/>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100"/>
                    <a:gd name="T32" fmla="*/ 100 w 10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19" name="Oval 7"/>
                <p:cNvSpPr>
                  <a:spLocks noChangeArrowheads="1"/>
                </p:cNvSpPr>
                <p:nvPr/>
              </p:nvSpPr>
              <p:spPr bwMode="auto">
                <a:xfrm>
                  <a:off x="1336675" y="1047750"/>
                  <a:ext cx="165100"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20" name="Oval 8"/>
                <p:cNvSpPr>
                  <a:spLocks noChangeArrowheads="1"/>
                </p:cNvSpPr>
                <p:nvPr/>
              </p:nvSpPr>
              <p:spPr bwMode="auto">
                <a:xfrm>
                  <a:off x="142875" y="1047750"/>
                  <a:ext cx="160338"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21" name="Freeform 9"/>
                <p:cNvSpPr>
                  <a:spLocks noChangeArrowheads="1"/>
                </p:cNvSpPr>
                <p:nvPr/>
              </p:nvSpPr>
              <p:spPr bwMode="auto">
                <a:xfrm>
                  <a:off x="1220787" y="306387"/>
                  <a:ext cx="123825" cy="615950"/>
                </a:xfrm>
                <a:custGeom>
                  <a:avLst/>
                  <a:gdLst>
                    <a:gd name="T0" fmla="*/ 28160807 w 33"/>
                    <a:gd name="T1" fmla="*/ 499784853 h 163"/>
                    <a:gd name="T2" fmla="*/ 56317861 w 33"/>
                    <a:gd name="T3" fmla="*/ 514065068 h 163"/>
                    <a:gd name="T4" fmla="*/ 70396389 w 33"/>
                    <a:gd name="T5" fmla="*/ 114237941 h 163"/>
                    <a:gd name="T6" fmla="*/ 211192918 w 33"/>
                    <a:gd name="T7" fmla="*/ 99957726 h 163"/>
                    <a:gd name="T8" fmla="*/ 225271445 w 33"/>
                    <a:gd name="T9" fmla="*/ 514065068 h 163"/>
                    <a:gd name="T10" fmla="*/ 267510780 w 33"/>
                    <a:gd name="T11" fmla="*/ 528345283 h 163"/>
                    <a:gd name="T12" fmla="*/ 464625170 w 33"/>
                    <a:gd name="T13" fmla="*/ 542625498 h 163"/>
                    <a:gd name="T14" fmla="*/ 380146502 w 33"/>
                    <a:gd name="T15" fmla="*/ 1899185465 h 163"/>
                    <a:gd name="T16" fmla="*/ 140796530 w 33"/>
                    <a:gd name="T17" fmla="*/ 2141937784 h 163"/>
                    <a:gd name="T18" fmla="*/ 0 w 33"/>
                    <a:gd name="T19" fmla="*/ 2147483647 h 163"/>
                    <a:gd name="T20" fmla="*/ 28160807 w 33"/>
                    <a:gd name="T21" fmla="*/ 499784853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163"/>
                    <a:gd name="T35" fmla="*/ 33 w 33"/>
                    <a:gd name="T36" fmla="*/ 163 h 1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22" name="Freeform 10"/>
                <p:cNvSpPr>
                  <a:spLocks noEditPoints="1" noChangeArrowheads="1"/>
                </p:cNvSpPr>
                <p:nvPr/>
              </p:nvSpPr>
              <p:spPr bwMode="auto">
                <a:xfrm>
                  <a:off x="33337" y="938212"/>
                  <a:ext cx="379413" cy="377825"/>
                </a:xfrm>
                <a:custGeom>
                  <a:avLst/>
                  <a:gdLst>
                    <a:gd name="T0" fmla="*/ 719701382 w 101"/>
                    <a:gd name="T1" fmla="*/ 0 h 100"/>
                    <a:gd name="T2" fmla="*/ 1425289352 w 101"/>
                    <a:gd name="T3" fmla="*/ 713760542 h 100"/>
                    <a:gd name="T4" fmla="*/ 719701382 w 101"/>
                    <a:gd name="T5" fmla="*/ 1427517306 h 100"/>
                    <a:gd name="T6" fmla="*/ 0 w 101"/>
                    <a:gd name="T7" fmla="*/ 713760542 h 100"/>
                    <a:gd name="T8" fmla="*/ 719701382 w 101"/>
                    <a:gd name="T9" fmla="*/ 0 h 100"/>
                    <a:gd name="T10" fmla="*/ 719701382 w 101"/>
                    <a:gd name="T11" fmla="*/ 1099187381 h 100"/>
                    <a:gd name="T12" fmla="*/ 1100718435 w 101"/>
                    <a:gd name="T13" fmla="*/ 713760542 h 100"/>
                    <a:gd name="T14" fmla="*/ 719701382 w 101"/>
                    <a:gd name="T15" fmla="*/ 328329925 h 100"/>
                    <a:gd name="T16" fmla="*/ 324570917 w 101"/>
                    <a:gd name="T17" fmla="*/ 713760542 h 100"/>
                    <a:gd name="T18" fmla="*/ 719701382 w 101"/>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23" name="Oval 17"/>
                <p:cNvSpPr>
                  <a:spLocks noChangeArrowheads="1"/>
                </p:cNvSpPr>
                <p:nvPr/>
              </p:nvSpPr>
              <p:spPr bwMode="auto">
                <a:xfrm>
                  <a:off x="544512" y="1047750"/>
                  <a:ext cx="165100" cy="165100"/>
                </a:xfrm>
                <a:prstGeom prst="ellipse">
                  <a:avLst/>
                </a:prstGeom>
                <a:grpFill/>
                <a:ln w="9525">
                  <a:solidFill>
                    <a:schemeClr val="bg1"/>
                  </a:solid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3200">
                    <a:solidFill>
                      <a:srgbClr val="000000"/>
                    </a:solidFill>
                    <a:latin typeface="+mn-lt"/>
                    <a:ea typeface="+mn-ea"/>
                    <a:cs typeface="+mn-ea"/>
                    <a:sym typeface="+mn-lt"/>
                  </a:endParaRPr>
                </a:p>
              </p:txBody>
            </p:sp>
            <p:sp>
              <p:nvSpPr>
                <p:cNvPr id="24" name="Freeform 18"/>
                <p:cNvSpPr>
                  <a:spLocks noEditPoints="1" noChangeArrowheads="1"/>
                </p:cNvSpPr>
                <p:nvPr/>
              </p:nvSpPr>
              <p:spPr bwMode="auto">
                <a:xfrm>
                  <a:off x="439737" y="938212"/>
                  <a:ext cx="379413" cy="377825"/>
                </a:xfrm>
                <a:custGeom>
                  <a:avLst/>
                  <a:gdLst>
                    <a:gd name="T0" fmla="*/ 705587970 w 101"/>
                    <a:gd name="T1" fmla="*/ 0 h 100"/>
                    <a:gd name="T2" fmla="*/ 1425289352 w 101"/>
                    <a:gd name="T3" fmla="*/ 713760542 h 100"/>
                    <a:gd name="T4" fmla="*/ 705587970 w 101"/>
                    <a:gd name="T5" fmla="*/ 1427517306 h 100"/>
                    <a:gd name="T6" fmla="*/ 0 w 101"/>
                    <a:gd name="T7" fmla="*/ 713760542 h 100"/>
                    <a:gd name="T8" fmla="*/ 705587970 w 101"/>
                    <a:gd name="T9" fmla="*/ 0 h 100"/>
                    <a:gd name="T10" fmla="*/ 705587970 w 101"/>
                    <a:gd name="T11" fmla="*/ 1099187381 h 100"/>
                    <a:gd name="T12" fmla="*/ 1100718435 w 101"/>
                    <a:gd name="T13" fmla="*/ 713760542 h 100"/>
                    <a:gd name="T14" fmla="*/ 705587970 w 101"/>
                    <a:gd name="T15" fmla="*/ 328329925 h 100"/>
                    <a:gd name="T16" fmla="*/ 324570917 w 101"/>
                    <a:gd name="T17" fmla="*/ 713760542 h 100"/>
                    <a:gd name="T18" fmla="*/ 705587970 w 101"/>
                    <a:gd name="T19" fmla="*/ 109918738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100"/>
                    <a:gd name="T32" fmla="*/ 101 w 10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25" name="Freeform 19"/>
                <p:cNvSpPr>
                  <a:spLocks noChangeArrowheads="1"/>
                </p:cNvSpPr>
                <p:nvPr/>
              </p:nvSpPr>
              <p:spPr bwMode="auto">
                <a:xfrm>
                  <a:off x="0" y="911225"/>
                  <a:ext cx="1176338" cy="234950"/>
                </a:xfrm>
                <a:custGeom>
                  <a:avLst/>
                  <a:gdLst>
                    <a:gd name="T0" fmla="*/ 112996097 w 313"/>
                    <a:gd name="T1" fmla="*/ 0 h 62"/>
                    <a:gd name="T2" fmla="*/ 2147483647 w 313"/>
                    <a:gd name="T3" fmla="*/ 0 h 62"/>
                    <a:gd name="T4" fmla="*/ 2147483647 w 313"/>
                    <a:gd name="T5" fmla="*/ 129245237 h 62"/>
                    <a:gd name="T6" fmla="*/ 2147483647 w 313"/>
                    <a:gd name="T7" fmla="*/ 775463844 h 62"/>
                    <a:gd name="T8" fmla="*/ 2147483647 w 313"/>
                    <a:gd name="T9" fmla="*/ 890346815 h 62"/>
                    <a:gd name="T10" fmla="*/ 2147483647 w 313"/>
                    <a:gd name="T11" fmla="*/ 890346815 h 62"/>
                    <a:gd name="T12" fmla="*/ 2147483647 w 313"/>
                    <a:gd name="T13" fmla="*/ 832905329 h 62"/>
                    <a:gd name="T14" fmla="*/ 2147483647 w 313"/>
                    <a:gd name="T15" fmla="*/ 28720743 h 62"/>
                    <a:gd name="T16" fmla="*/ 1596076445 w 313"/>
                    <a:gd name="T17" fmla="*/ 617497864 h 62"/>
                    <a:gd name="T18" fmla="*/ 833350912 w 313"/>
                    <a:gd name="T19" fmla="*/ 28720743 h 62"/>
                    <a:gd name="T20" fmla="*/ 42374476 w 313"/>
                    <a:gd name="T21" fmla="*/ 832905329 h 62"/>
                    <a:gd name="T22" fmla="*/ 42374476 w 313"/>
                    <a:gd name="T23" fmla="*/ 861626072 h 62"/>
                    <a:gd name="T24" fmla="*/ 0 w 313"/>
                    <a:gd name="T25" fmla="*/ 775463844 h 62"/>
                    <a:gd name="T26" fmla="*/ 0 w 313"/>
                    <a:gd name="T27" fmla="*/ 129245237 h 62"/>
                    <a:gd name="T28" fmla="*/ 112996097 w 313"/>
                    <a:gd name="T29" fmla="*/ 0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3"/>
                    <a:gd name="T46" fmla="*/ 0 h 62"/>
                    <a:gd name="T47" fmla="*/ 313 w 313"/>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sp>
              <p:nvSpPr>
                <p:cNvPr id="26" name="Freeform 21"/>
                <p:cNvSpPr>
                  <a:spLocks noChangeArrowheads="1"/>
                </p:cNvSpPr>
                <p:nvPr/>
              </p:nvSpPr>
              <p:spPr bwMode="auto">
                <a:xfrm>
                  <a:off x="1317625" y="0"/>
                  <a:ext cx="290513" cy="333375"/>
                </a:xfrm>
                <a:custGeom>
                  <a:avLst/>
                  <a:gdLst>
                    <a:gd name="T0" fmla="*/ 1096075366 w 77"/>
                    <a:gd name="T1" fmla="*/ 1262941939 h 88"/>
                    <a:gd name="T2" fmla="*/ 483979566 w 77"/>
                    <a:gd name="T3" fmla="*/ 330086710 h 88"/>
                    <a:gd name="T4" fmla="*/ 0 w 77"/>
                    <a:gd name="T5" fmla="*/ 0 h 88"/>
                    <a:gd name="T6" fmla="*/ 170817871 w 77"/>
                    <a:gd name="T7" fmla="*/ 1219887315 h 88"/>
                    <a:gd name="T8" fmla="*/ 1096075366 w 77"/>
                    <a:gd name="T9" fmla="*/ 1262941939 h 88"/>
                    <a:gd name="T10" fmla="*/ 0 60000 65536"/>
                    <a:gd name="T11" fmla="*/ 0 60000 65536"/>
                    <a:gd name="T12" fmla="*/ 0 60000 65536"/>
                    <a:gd name="T13" fmla="*/ 0 60000 65536"/>
                    <a:gd name="T14" fmla="*/ 0 60000 65536"/>
                    <a:gd name="T15" fmla="*/ 0 w 77"/>
                    <a:gd name="T16" fmla="*/ 0 h 88"/>
                    <a:gd name="T17" fmla="*/ 77 w 77"/>
                    <a:gd name="T18" fmla="*/ 88 h 88"/>
                  </a:gdLst>
                  <a:ahLst/>
                  <a:cxnLst>
                    <a:cxn ang="T10">
                      <a:pos x="T0" y="T1"/>
                    </a:cxn>
                    <a:cxn ang="T11">
                      <a:pos x="T2" y="T3"/>
                    </a:cxn>
                    <a:cxn ang="T12">
                      <a:pos x="T4" y="T5"/>
                    </a:cxn>
                    <a:cxn ang="T13">
                      <a:pos x="T6" y="T7"/>
                    </a:cxn>
                    <a:cxn ang="T14">
                      <a:pos x="T8" y="T9"/>
                    </a:cxn>
                  </a:cxnLst>
                  <a:rect l="T15" t="T16" r="T17" b="T18"/>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grpFill/>
                <a:ln w="9525">
                  <a:solidFill>
                    <a:schemeClr val="bg1"/>
                  </a:solidFill>
                  <a:bevel/>
                </a:ln>
              </p:spPr>
              <p:txBody>
                <a:bodyPr lIns="121920" tIns="60960" rIns="121920" bIns="60960"/>
                <a:lstStyle/>
                <a:p>
                  <a:pPr fontAlgn="base">
                    <a:spcBef>
                      <a:spcPct val="0"/>
                    </a:spcBef>
                    <a:spcAft>
                      <a:spcPct val="0"/>
                    </a:spcAft>
                    <a:buFont typeface="Arial" panose="020B0604020202020204" pitchFamily="34" charset="0"/>
                    <a:buNone/>
                  </a:pPr>
                  <a:endParaRPr lang="zh-CN" altLang="en-US">
                    <a:solidFill>
                      <a:prstClr val="black"/>
                    </a:solidFill>
                    <a:cs typeface="+mn-ea"/>
                    <a:sym typeface="+mn-lt"/>
                  </a:endParaRPr>
                </a:p>
              </p:txBody>
            </p:sp>
          </p:grpSp>
        </p:grpSp>
        <p:grpSp>
          <p:nvGrpSpPr>
            <p:cNvPr id="10" name="组合 1"/>
            <p:cNvGrpSpPr/>
            <p:nvPr/>
          </p:nvGrpSpPr>
          <p:grpSpPr bwMode="auto">
            <a:xfrm>
              <a:off x="0" y="0"/>
              <a:ext cx="8489201" cy="1410899"/>
              <a:chOff x="0" y="0"/>
              <a:chExt cx="8489201" cy="1410899"/>
            </a:xfrm>
            <a:grpFill/>
          </p:grpSpPr>
          <p:sp>
            <p:nvSpPr>
              <p:cNvPr id="11" name="Rectangle 28"/>
              <p:cNvSpPr>
                <a:spLocks noChangeArrowheads="1"/>
              </p:cNvSpPr>
              <p:nvPr/>
            </p:nvSpPr>
            <p:spPr bwMode="auto">
              <a:xfrm flipH="1">
                <a:off x="0" y="0"/>
                <a:ext cx="4501753" cy="1410899"/>
              </a:xfrm>
              <a:prstGeom prst="rect">
                <a:avLst/>
              </a:prstGeom>
              <a:grpFill/>
              <a:ln w="19050">
                <a:solidFill>
                  <a:schemeClr val="bg1"/>
                </a:solidFill>
                <a:bevel/>
              </a:ln>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mn-lt"/>
                  <a:ea typeface="+mn-ea"/>
                  <a:cs typeface="+mn-ea"/>
                  <a:sym typeface="+mn-lt"/>
                </a:endParaRPr>
              </a:p>
            </p:txBody>
          </p:sp>
          <p:sp>
            <p:nvSpPr>
              <p:cNvPr id="12" name="Rectangle 29"/>
              <p:cNvSpPr>
                <a:spLocks noChangeArrowheads="1"/>
              </p:cNvSpPr>
              <p:nvPr/>
            </p:nvSpPr>
            <p:spPr bwMode="auto">
              <a:xfrm flipH="1">
                <a:off x="6637705" y="0"/>
                <a:ext cx="953686" cy="1410899"/>
              </a:xfrm>
              <a:prstGeom prst="rect">
                <a:avLst/>
              </a:prstGeom>
              <a:grpFill/>
              <a:ln w="19050">
                <a:solidFill>
                  <a:schemeClr val="bg1"/>
                </a:solidFill>
                <a:bevel/>
              </a:ln>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mn-lt"/>
                  <a:ea typeface="+mn-ea"/>
                  <a:cs typeface="+mn-ea"/>
                  <a:sym typeface="+mn-lt"/>
                </a:endParaRPr>
              </a:p>
            </p:txBody>
          </p:sp>
          <p:sp>
            <p:nvSpPr>
              <p:cNvPr id="13" name="Rectangle 30"/>
              <p:cNvSpPr>
                <a:spLocks noChangeArrowheads="1"/>
              </p:cNvSpPr>
              <p:nvPr/>
            </p:nvSpPr>
            <p:spPr bwMode="auto">
              <a:xfrm flipH="1">
                <a:off x="4518261" y="0"/>
                <a:ext cx="2119443" cy="1410899"/>
              </a:xfrm>
              <a:prstGeom prst="rect">
                <a:avLst/>
              </a:prstGeom>
              <a:grpFill/>
              <a:ln w="19050">
                <a:solidFill>
                  <a:schemeClr val="bg1"/>
                </a:solidFill>
                <a:bevel/>
              </a:ln>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mn-lt"/>
                  <a:ea typeface="+mn-ea"/>
                  <a:cs typeface="+mn-ea"/>
                  <a:sym typeface="+mn-lt"/>
                </a:endParaRPr>
              </a:p>
            </p:txBody>
          </p:sp>
          <p:sp>
            <p:nvSpPr>
              <p:cNvPr id="14" name="Rectangle 31"/>
              <p:cNvSpPr>
                <a:spLocks noChangeArrowheads="1"/>
              </p:cNvSpPr>
              <p:nvPr/>
            </p:nvSpPr>
            <p:spPr bwMode="auto">
              <a:xfrm flipH="1">
                <a:off x="7581866" y="0"/>
                <a:ext cx="907335" cy="1410899"/>
              </a:xfrm>
              <a:prstGeom prst="rect">
                <a:avLst/>
              </a:prstGeom>
              <a:grpFill/>
              <a:ln w="19050">
                <a:solidFill>
                  <a:schemeClr val="bg1"/>
                </a:solidFill>
                <a:bevel/>
              </a:ln>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mn-lt"/>
                  <a:ea typeface="+mn-ea"/>
                  <a:cs typeface="+mn-ea"/>
                  <a:sym typeface="+mn-lt"/>
                </a:endParaRPr>
              </a:p>
            </p:txBody>
          </p:sp>
        </p:grpSp>
      </p:grpSp>
      <p:cxnSp>
        <p:nvCxnSpPr>
          <p:cNvPr id="34" name="肘形连接符 59"/>
          <p:cNvCxnSpPr>
            <a:cxnSpLocks noChangeShapeType="1"/>
            <a:stCxn id="11" idx="0"/>
            <a:endCxn id="45" idx="2"/>
          </p:cNvCxnSpPr>
          <p:nvPr/>
        </p:nvCxnSpPr>
        <p:spPr bwMode="auto">
          <a:xfrm rot="16200000" flipV="1">
            <a:off x="2630805" y="3236595"/>
            <a:ext cx="977900" cy="1207770"/>
          </a:xfrm>
          <a:prstGeom prst="bentConnector3">
            <a:avLst>
              <a:gd name="adj1" fmla="val 50000"/>
            </a:avLst>
          </a:prstGeom>
          <a:noFill/>
          <a:ln w="12700">
            <a:solidFill>
              <a:schemeClr val="accent3"/>
            </a:solidFill>
            <a:bevel/>
            <a:tailEnd type="oval" w="lg" len="lg"/>
          </a:ln>
          <a:extLst>
            <a:ext uri="{909E8E84-426E-40DD-AFC4-6F175D3DCCD1}">
              <a14:hiddenFill xmlns:a14="http://schemas.microsoft.com/office/drawing/2010/main">
                <a:noFill/>
              </a14:hiddenFill>
            </a:ext>
          </a:extLst>
        </p:spPr>
      </p:cxnSp>
      <p:cxnSp>
        <p:nvCxnSpPr>
          <p:cNvPr id="35" name="肘形连接符 61"/>
          <p:cNvCxnSpPr>
            <a:cxnSpLocks noChangeShapeType="1"/>
          </p:cNvCxnSpPr>
          <p:nvPr/>
        </p:nvCxnSpPr>
        <p:spPr bwMode="auto">
          <a:xfrm rot="16200000" flipV="1">
            <a:off x="5327935" y="3027362"/>
            <a:ext cx="977900" cy="1626235"/>
          </a:xfrm>
          <a:prstGeom prst="bentConnector3">
            <a:avLst>
              <a:gd name="adj1" fmla="val 50032"/>
            </a:avLst>
          </a:prstGeom>
          <a:noFill/>
          <a:ln w="12700">
            <a:solidFill>
              <a:schemeClr val="accent3"/>
            </a:solidFill>
            <a:bevel/>
            <a:tailEnd type="oval" w="lg" len="lg"/>
          </a:ln>
          <a:extLst>
            <a:ext uri="{909E8E84-426E-40DD-AFC4-6F175D3DCCD1}">
              <a14:hiddenFill xmlns:a14="http://schemas.microsoft.com/office/drawing/2010/main">
                <a:noFill/>
              </a14:hiddenFill>
            </a:ext>
          </a:extLst>
        </p:spPr>
      </p:cxnSp>
      <p:cxnSp>
        <p:nvCxnSpPr>
          <p:cNvPr id="36" name="肘形连接符 65"/>
          <p:cNvCxnSpPr>
            <a:cxnSpLocks noChangeShapeType="1"/>
          </p:cNvCxnSpPr>
          <p:nvPr/>
        </p:nvCxnSpPr>
        <p:spPr bwMode="auto">
          <a:xfrm rot="16200000">
            <a:off x="9615805" y="3256915"/>
            <a:ext cx="948690" cy="1197610"/>
          </a:xfrm>
          <a:prstGeom prst="bentConnector3">
            <a:avLst>
              <a:gd name="adj1" fmla="val 50000"/>
            </a:avLst>
          </a:prstGeom>
          <a:noFill/>
          <a:ln w="12700">
            <a:solidFill>
              <a:schemeClr val="accent3"/>
            </a:solidFill>
            <a:bevel/>
            <a:tailEnd type="oval" w="lg" len="lg"/>
          </a:ln>
          <a:extLst>
            <a:ext uri="{909E8E84-426E-40DD-AFC4-6F175D3DCCD1}">
              <a14:hiddenFill xmlns:a14="http://schemas.microsoft.com/office/drawing/2010/main">
                <a:noFill/>
              </a14:hiddenFill>
            </a:ext>
          </a:extLst>
        </p:spPr>
      </p:cxnSp>
      <p:sp>
        <p:nvSpPr>
          <p:cNvPr id="37" name="文本框 72"/>
          <p:cNvSpPr>
            <a:spLocks noChangeArrowheads="1"/>
          </p:cNvSpPr>
          <p:nvPr/>
        </p:nvSpPr>
        <p:spPr bwMode="auto">
          <a:xfrm>
            <a:off x="3456940" y="4805045"/>
            <a:ext cx="793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r>
              <a:rPr lang="en-US" altLang="zh-CN" sz="2400">
                <a:solidFill>
                  <a:schemeClr val="bg2"/>
                </a:solidFill>
                <a:latin typeface="+mn-lt"/>
                <a:ea typeface="+mn-ea"/>
                <a:cs typeface="+mn-ea"/>
                <a:sym typeface="+mn-lt"/>
              </a:rPr>
              <a:t>50%</a:t>
            </a:r>
            <a:endParaRPr lang="zh-CN" altLang="en-US" sz="2400">
              <a:solidFill>
                <a:schemeClr val="bg2"/>
              </a:solidFill>
              <a:latin typeface="+mn-lt"/>
              <a:ea typeface="+mn-ea"/>
              <a:cs typeface="+mn-ea"/>
              <a:sym typeface="+mn-lt"/>
            </a:endParaRPr>
          </a:p>
        </p:txBody>
      </p:sp>
      <p:sp>
        <p:nvSpPr>
          <p:cNvPr id="38" name="文本框 73"/>
          <p:cNvSpPr>
            <a:spLocks noChangeArrowheads="1"/>
          </p:cNvSpPr>
          <p:nvPr/>
        </p:nvSpPr>
        <p:spPr bwMode="auto">
          <a:xfrm>
            <a:off x="8279448" y="4805045"/>
            <a:ext cx="6235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r>
              <a:rPr lang="en-US" altLang="zh-CN" sz="2400">
                <a:solidFill>
                  <a:schemeClr val="bg2"/>
                </a:solidFill>
                <a:latin typeface="+mn-lt"/>
                <a:ea typeface="+mn-ea"/>
                <a:cs typeface="+mn-ea"/>
                <a:sym typeface="+mn-lt"/>
              </a:rPr>
              <a:t>5%</a:t>
            </a:r>
            <a:endParaRPr lang="zh-CN" altLang="en-US" sz="2400">
              <a:solidFill>
                <a:schemeClr val="bg2"/>
              </a:solidFill>
              <a:latin typeface="+mn-lt"/>
              <a:ea typeface="+mn-ea"/>
              <a:cs typeface="+mn-ea"/>
              <a:sym typeface="+mn-lt"/>
            </a:endParaRPr>
          </a:p>
        </p:txBody>
      </p:sp>
      <p:sp>
        <p:nvSpPr>
          <p:cNvPr id="39" name="文本框 74"/>
          <p:cNvSpPr>
            <a:spLocks noChangeArrowheads="1"/>
          </p:cNvSpPr>
          <p:nvPr/>
        </p:nvSpPr>
        <p:spPr bwMode="auto">
          <a:xfrm>
            <a:off x="6654483" y="4805045"/>
            <a:ext cx="7931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r>
              <a:rPr lang="en-US" altLang="zh-CN" sz="2400">
                <a:solidFill>
                  <a:schemeClr val="bg2"/>
                </a:solidFill>
                <a:latin typeface="+mn-lt"/>
                <a:ea typeface="+mn-ea"/>
                <a:cs typeface="+mn-ea"/>
                <a:sym typeface="+mn-lt"/>
              </a:rPr>
              <a:t>40%</a:t>
            </a:r>
            <a:endParaRPr lang="zh-CN" altLang="en-US" sz="2400">
              <a:solidFill>
                <a:schemeClr val="bg2"/>
              </a:solidFill>
              <a:latin typeface="+mn-lt"/>
              <a:ea typeface="+mn-ea"/>
              <a:cs typeface="+mn-ea"/>
              <a:sym typeface="+mn-lt"/>
            </a:endParaRPr>
          </a:p>
        </p:txBody>
      </p:sp>
      <p:sp>
        <p:nvSpPr>
          <p:cNvPr id="40" name="文本框 76"/>
          <p:cNvSpPr>
            <a:spLocks noChangeArrowheads="1"/>
          </p:cNvSpPr>
          <p:nvPr/>
        </p:nvSpPr>
        <p:spPr bwMode="auto">
          <a:xfrm>
            <a:off x="9207183" y="4804410"/>
            <a:ext cx="6235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r>
              <a:rPr lang="en-US" altLang="zh-CN" sz="2400">
                <a:solidFill>
                  <a:schemeClr val="bg2"/>
                </a:solidFill>
                <a:latin typeface="+mn-lt"/>
                <a:ea typeface="+mn-ea"/>
                <a:cs typeface="+mn-ea"/>
                <a:sym typeface="+mn-lt"/>
              </a:rPr>
              <a:t>5%</a:t>
            </a:r>
            <a:endParaRPr lang="zh-CN" altLang="en-US" sz="2400">
              <a:solidFill>
                <a:schemeClr val="bg2"/>
              </a:solidFill>
              <a:latin typeface="+mn-lt"/>
              <a:ea typeface="+mn-ea"/>
              <a:cs typeface="+mn-ea"/>
              <a:sym typeface="+mn-lt"/>
            </a:endParaRPr>
          </a:p>
        </p:txBody>
      </p:sp>
      <p:cxnSp>
        <p:nvCxnSpPr>
          <p:cNvPr id="41" name="直接连接符 86"/>
          <p:cNvCxnSpPr>
            <a:cxnSpLocks noChangeShapeType="1"/>
          </p:cNvCxnSpPr>
          <p:nvPr/>
        </p:nvCxnSpPr>
        <p:spPr bwMode="auto">
          <a:xfrm flipV="1">
            <a:off x="8582660" y="3604260"/>
            <a:ext cx="9525" cy="909320"/>
          </a:xfrm>
          <a:prstGeom prst="line">
            <a:avLst/>
          </a:prstGeom>
          <a:noFill/>
          <a:ln w="12700">
            <a:solidFill>
              <a:schemeClr val="accent3"/>
            </a:solidFill>
            <a:bevel/>
            <a:tailEnd type="oval" w="lg" len="lg"/>
          </a:ln>
          <a:extLst>
            <a:ext uri="{909E8E84-426E-40DD-AFC4-6F175D3DCCD1}">
              <a14:hiddenFill xmlns:a14="http://schemas.microsoft.com/office/drawing/2010/main">
                <a:noFill/>
              </a14:hiddenFill>
            </a:ext>
          </a:extLst>
        </p:spPr>
      </p:cxnSp>
      <p:grpSp>
        <p:nvGrpSpPr>
          <p:cNvPr id="51" name="组合 50"/>
          <p:cNvGrpSpPr/>
          <p:nvPr/>
        </p:nvGrpSpPr>
        <p:grpSpPr>
          <a:xfrm>
            <a:off x="9640906" y="1548817"/>
            <a:ext cx="1897380" cy="1761490"/>
            <a:chOff x="14796" y="1829"/>
            <a:chExt cx="2988" cy="2774"/>
          </a:xfrm>
        </p:grpSpPr>
        <p:sp>
          <p:nvSpPr>
            <p:cNvPr id="50" name="圆角矩形 49"/>
            <p:cNvSpPr/>
            <p:nvPr/>
          </p:nvSpPr>
          <p:spPr>
            <a:xfrm>
              <a:off x="14796" y="1829"/>
              <a:ext cx="2988" cy="2774"/>
            </a:xfrm>
            <a:prstGeom prst="roundRect">
              <a:avLst/>
            </a:prstGeom>
            <a:gradFill>
              <a:gsLst>
                <a:gs pos="0">
                  <a:schemeClr val="accent3">
                    <a:lumMod val="110000"/>
                    <a:satMod val="105000"/>
                    <a:tint val="67000"/>
                  </a:schemeClr>
                </a:gs>
                <a:gs pos="99000">
                  <a:schemeClr val="accent3">
                    <a:lumMod val="105000"/>
                    <a:satMod val="103000"/>
                    <a:tint val="73000"/>
                  </a:schemeClr>
                </a:gs>
                <a:gs pos="100000">
                  <a:schemeClr val="accent3">
                    <a:lumMod val="105000"/>
                    <a:satMod val="109000"/>
                    <a:tint val="81000"/>
                  </a:schemeClr>
                </a:gs>
                <a:gs pos="0">
                  <a:srgbClr val="14CD68"/>
                </a:gs>
                <a:gs pos="100000">
                  <a:srgbClr val="035C7D"/>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8" name="文本框 47"/>
            <p:cNvSpPr txBox="1"/>
            <p:nvPr/>
          </p:nvSpPr>
          <p:spPr>
            <a:xfrm>
              <a:off x="14947" y="2119"/>
              <a:ext cx="2837" cy="2472"/>
            </a:xfrm>
            <a:prstGeom prst="rect">
              <a:avLst/>
            </a:prstGeom>
            <a:noFill/>
          </p:spPr>
          <p:txBody>
            <a:bodyPr wrap="square" rtlCol="0">
              <a:spAutoFit/>
            </a:bodyPr>
            <a:lstStyle/>
            <a:p>
              <a:pPr algn="ctr"/>
              <a:r>
                <a:rPr sz="1600" dirty="0" err="1">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库存物料回购</a:t>
              </a:r>
              <a:r>
                <a:rPr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a:t>
              </a:r>
              <a:r>
                <a:rPr sz="1600" dirty="0" err="1">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协助处理</a:t>
              </a:r>
              <a:endParaRPr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endParaRPr>
            </a:p>
            <a:p>
              <a:pPr algn="ctr"/>
              <a:r>
                <a:rPr lang="en-GB" altLang="zh-CN" sz="1600" dirty="0">
                  <a:solidFill>
                    <a:schemeClr val="bg1"/>
                  </a:solidFill>
                  <a:latin typeface="Arial" panose="020B0604020202020204" pitchFamily="34" charset="0"/>
                  <a:ea typeface="微软雅黑" panose="020B0503020204020204" pitchFamily="34" charset="-122"/>
                  <a:sym typeface="微软雅黑 Light" panose="020B0502040204020203" charset="-122"/>
                </a:rPr>
                <a:t>Inventory material repurchase/ assistance in disposal</a:t>
              </a:r>
            </a:p>
          </p:txBody>
        </p:sp>
      </p:grpSp>
      <p:grpSp>
        <p:nvGrpSpPr>
          <p:cNvPr id="52" name="组合 51"/>
          <p:cNvGrpSpPr/>
          <p:nvPr/>
        </p:nvGrpSpPr>
        <p:grpSpPr>
          <a:xfrm>
            <a:off x="6195203" y="1271766"/>
            <a:ext cx="3078479" cy="2253615"/>
            <a:chOff x="14255" y="1796"/>
            <a:chExt cx="2988" cy="2774"/>
          </a:xfrm>
        </p:grpSpPr>
        <p:sp>
          <p:nvSpPr>
            <p:cNvPr id="53" name="圆角矩形 52"/>
            <p:cNvSpPr/>
            <p:nvPr/>
          </p:nvSpPr>
          <p:spPr>
            <a:xfrm>
              <a:off x="14255" y="1796"/>
              <a:ext cx="2988" cy="2774"/>
            </a:xfrm>
            <a:prstGeom prst="roundRect">
              <a:avLst/>
            </a:prstGeom>
            <a:gradFill>
              <a:gsLst>
                <a:gs pos="0">
                  <a:schemeClr val="accent3">
                    <a:lumMod val="110000"/>
                    <a:satMod val="105000"/>
                    <a:tint val="67000"/>
                  </a:schemeClr>
                </a:gs>
                <a:gs pos="99000">
                  <a:schemeClr val="accent3">
                    <a:lumMod val="105000"/>
                    <a:satMod val="103000"/>
                    <a:tint val="73000"/>
                  </a:schemeClr>
                </a:gs>
                <a:gs pos="100000">
                  <a:schemeClr val="accent3">
                    <a:lumMod val="105000"/>
                    <a:satMod val="109000"/>
                    <a:tint val="81000"/>
                  </a:schemeClr>
                </a:gs>
                <a:gs pos="0">
                  <a:srgbClr val="14CD68"/>
                </a:gs>
                <a:gs pos="100000">
                  <a:srgbClr val="035C7D"/>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4" name="文本框 53"/>
            <p:cNvSpPr txBox="1"/>
            <p:nvPr/>
          </p:nvSpPr>
          <p:spPr>
            <a:xfrm>
              <a:off x="14459" y="2129"/>
              <a:ext cx="2686" cy="2158"/>
            </a:xfrm>
            <a:prstGeom prst="rect">
              <a:avLst/>
            </a:prstGeom>
            <a:noFill/>
          </p:spPr>
          <p:txBody>
            <a:bodyPr wrap="square" rtlCol="0">
              <a:spAutoFit/>
            </a:bodyPr>
            <a:lstStyle/>
            <a:p>
              <a:pPr algn="ctr"/>
              <a:r>
                <a:rPr lang="zh-CN">
                  <a:solidFill>
                    <a:schemeClr val="bg1"/>
                  </a:solidFill>
                  <a:sym typeface="+mn-ea"/>
                </a:rPr>
                <a:t>协助</a:t>
              </a:r>
              <a:r>
                <a:rPr err="1">
                  <a:solidFill>
                    <a:schemeClr val="bg1"/>
                  </a:solidFill>
                  <a:sym typeface="+mn-ea"/>
                </a:rPr>
                <a:t>客户在欧洲和北美建立销售</a:t>
              </a:r>
              <a:r>
                <a:rPr>
                  <a:solidFill>
                    <a:schemeClr val="bg1"/>
                  </a:solidFill>
                  <a:sym typeface="+mn-ea"/>
                </a:rPr>
                <a:t>/</a:t>
              </a:r>
              <a:r>
                <a:rPr err="1">
                  <a:solidFill>
                    <a:schemeClr val="bg1"/>
                  </a:solidFill>
                  <a:sym typeface="+mn-ea"/>
                </a:rPr>
                <a:t>采购</a:t>
              </a:r>
              <a:r>
                <a:rPr lang="zh-CN">
                  <a:solidFill>
                    <a:schemeClr val="bg1"/>
                  </a:solidFill>
                  <a:sym typeface="+mn-ea"/>
                </a:rPr>
                <a:t>据点</a:t>
              </a:r>
              <a:endParaRPr>
                <a:solidFill>
                  <a:schemeClr val="bg1"/>
                </a:solidFill>
                <a:sym typeface="+mn-ea"/>
              </a:endParaRPr>
            </a:p>
            <a:p>
              <a:pPr algn="ctr"/>
              <a:r>
                <a:rPr lang="zh-CN" altLang="de-DE">
                  <a:solidFill>
                    <a:schemeClr val="bg1"/>
                  </a:solidFill>
                  <a:latin typeface="Arial" panose="020B0604020202020204" pitchFamily="34" charset="0"/>
                  <a:sym typeface="微软雅黑 Light" panose="020B0502040204020203" charset="-122"/>
                </a:rPr>
                <a:t>Support Customers in setting up purchasing/sales centers in Europe/North America</a:t>
              </a:r>
              <a:endParaRPr lang="zh-CN" altLang="en-US">
                <a:solidFill>
                  <a:schemeClr val="bg1"/>
                </a:solidFill>
                <a:latin typeface="Arial" panose="020B0604020202020204" pitchFamily="34" charset="0"/>
                <a:cs typeface="Arial" panose="020B0604020202020204" pitchFamily="34" charset="0"/>
                <a:sym typeface="+mn-ea"/>
              </a:endParaRPr>
            </a:p>
          </p:txBody>
        </p:sp>
      </p:grpSp>
      <p:grpSp>
        <p:nvGrpSpPr>
          <p:cNvPr id="55" name="组合 54"/>
          <p:cNvGrpSpPr/>
          <p:nvPr/>
        </p:nvGrpSpPr>
        <p:grpSpPr>
          <a:xfrm>
            <a:off x="3435639" y="1556444"/>
            <a:ext cx="2504440" cy="1684148"/>
            <a:chOff x="14796" y="1829"/>
            <a:chExt cx="2988" cy="2774"/>
          </a:xfrm>
        </p:grpSpPr>
        <p:sp>
          <p:nvSpPr>
            <p:cNvPr id="56" name="圆角矩形 55"/>
            <p:cNvSpPr/>
            <p:nvPr/>
          </p:nvSpPr>
          <p:spPr>
            <a:xfrm>
              <a:off x="14796" y="1829"/>
              <a:ext cx="2988" cy="2774"/>
            </a:xfrm>
            <a:prstGeom prst="roundRect">
              <a:avLst/>
            </a:prstGeom>
            <a:gradFill>
              <a:gsLst>
                <a:gs pos="0">
                  <a:schemeClr val="accent3">
                    <a:lumMod val="110000"/>
                    <a:satMod val="105000"/>
                    <a:tint val="67000"/>
                  </a:schemeClr>
                </a:gs>
                <a:gs pos="99000">
                  <a:schemeClr val="accent3">
                    <a:lumMod val="105000"/>
                    <a:satMod val="103000"/>
                    <a:tint val="73000"/>
                  </a:schemeClr>
                </a:gs>
                <a:gs pos="100000">
                  <a:schemeClr val="accent3">
                    <a:lumMod val="105000"/>
                    <a:satMod val="109000"/>
                    <a:tint val="81000"/>
                  </a:schemeClr>
                </a:gs>
                <a:gs pos="0">
                  <a:srgbClr val="14CD68"/>
                </a:gs>
                <a:gs pos="100000">
                  <a:srgbClr val="035C7D"/>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7" name="文本框 56"/>
            <p:cNvSpPr txBox="1"/>
            <p:nvPr/>
          </p:nvSpPr>
          <p:spPr>
            <a:xfrm>
              <a:off x="14947" y="2119"/>
              <a:ext cx="2686" cy="2204"/>
            </a:xfrm>
            <a:prstGeom prst="rect">
              <a:avLst/>
            </a:prstGeom>
            <a:noFill/>
          </p:spPr>
          <p:txBody>
            <a:bodyPr wrap="square" rtlCol="0">
              <a:spAutoFit/>
            </a:body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1800" err="1">
                  <a:solidFill>
                    <a:schemeClr val="bg1"/>
                  </a:solidFill>
                  <a:sym typeface="+mn-ea"/>
                </a:rPr>
                <a:t>系统设计与集成</a:t>
              </a:r>
              <a:endParaRPr sz="1800">
                <a:solidFill>
                  <a:schemeClr val="bg1"/>
                </a:solidFill>
                <a:sym typeface="+mn-ea"/>
              </a:endParaRP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1800">
                  <a:solidFill>
                    <a:schemeClr val="bg1"/>
                  </a:solidFill>
                  <a:sym typeface="+mn-ea"/>
                </a:rPr>
                <a:t>System Design and Assembly </a:t>
              </a:r>
              <a:endParaRPr lang="zh-CN" altLang="en-US" sz="1800">
                <a:solidFill>
                  <a:schemeClr val="bg1"/>
                </a:solidFill>
                <a:latin typeface="Arial" panose="020B0604020202020204" pitchFamily="34" charset="0"/>
                <a:cs typeface="Arial" panose="020B0604020202020204" pitchFamily="34" charset="0"/>
                <a:sym typeface="+mn-ea"/>
              </a:endParaRPr>
            </a:p>
          </p:txBody>
        </p:sp>
      </p:grpSp>
      <p:grpSp>
        <p:nvGrpSpPr>
          <p:cNvPr id="58" name="组合 57"/>
          <p:cNvGrpSpPr/>
          <p:nvPr/>
        </p:nvGrpSpPr>
        <p:grpSpPr>
          <a:xfrm>
            <a:off x="1106048" y="1464491"/>
            <a:ext cx="1967230" cy="1845310"/>
            <a:chOff x="14166" y="1856"/>
            <a:chExt cx="2988" cy="2774"/>
          </a:xfrm>
        </p:grpSpPr>
        <p:sp>
          <p:nvSpPr>
            <p:cNvPr id="59" name="圆角矩形 58"/>
            <p:cNvSpPr/>
            <p:nvPr/>
          </p:nvSpPr>
          <p:spPr>
            <a:xfrm>
              <a:off x="14166" y="1856"/>
              <a:ext cx="2988" cy="2774"/>
            </a:xfrm>
            <a:prstGeom prst="roundRect">
              <a:avLst/>
            </a:prstGeom>
            <a:gradFill>
              <a:gsLst>
                <a:gs pos="0">
                  <a:schemeClr val="accent3">
                    <a:lumMod val="110000"/>
                    <a:satMod val="105000"/>
                    <a:tint val="67000"/>
                  </a:schemeClr>
                </a:gs>
                <a:gs pos="99000">
                  <a:schemeClr val="accent3">
                    <a:lumMod val="105000"/>
                    <a:satMod val="103000"/>
                    <a:tint val="73000"/>
                  </a:schemeClr>
                </a:gs>
                <a:gs pos="100000">
                  <a:schemeClr val="accent3">
                    <a:lumMod val="105000"/>
                    <a:satMod val="109000"/>
                    <a:tint val="81000"/>
                  </a:schemeClr>
                </a:gs>
                <a:gs pos="0">
                  <a:srgbClr val="14CD68"/>
                </a:gs>
                <a:gs pos="100000">
                  <a:srgbClr val="035C7D"/>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0" name="文本框 59"/>
            <p:cNvSpPr txBox="1"/>
            <p:nvPr/>
          </p:nvSpPr>
          <p:spPr>
            <a:xfrm>
              <a:off x="14285" y="2193"/>
              <a:ext cx="2686" cy="2011"/>
            </a:xfrm>
            <a:prstGeom prst="rect">
              <a:avLst/>
            </a:prstGeom>
            <a:noFill/>
          </p:spPr>
          <p:txBody>
            <a:bodyPr wrap="square" rtlCol="0">
              <a:spAutoFit/>
            </a:body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sz="1800">
                  <a:solidFill>
                    <a:schemeClr val="bg1"/>
                  </a:solidFill>
                  <a:sym typeface="+mn-ea"/>
                </a:rPr>
                <a:t>采购服务</a:t>
              </a:r>
              <a:endParaRPr sz="1800">
                <a:solidFill>
                  <a:schemeClr val="bg1"/>
                </a:solidFill>
                <a:sym typeface="+mn-ea"/>
              </a:endParaRP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1800">
                  <a:solidFill>
                    <a:schemeClr val="bg1"/>
                  </a:solidFill>
                  <a:sym typeface="+mn-ea"/>
                </a:rPr>
                <a:t>Purchasing Service</a:t>
              </a:r>
              <a:r>
                <a:rPr sz="1800">
                  <a:sym typeface="+mn-ea"/>
                </a:rPr>
                <a:t> </a:t>
              </a:r>
              <a:endParaRPr lang="zh-CN" altLang="en-US" sz="1800">
                <a:solidFill>
                  <a:schemeClr val="bg1"/>
                </a:solidFill>
                <a:latin typeface="Arial" panose="020B0604020202020204" pitchFamily="34" charset="0"/>
                <a:cs typeface="Arial" panose="020B0604020202020204" pitchFamily="34" charset="0"/>
                <a:sym typeface="+mn-ea"/>
              </a:endParaRPr>
            </a:p>
          </p:txBody>
        </p:sp>
      </p:grpSp>
      <p:pic>
        <p:nvPicPr>
          <p:cNvPr id="33" name="Picture 32" descr="A logo for a company&#10;&#10;Description automatically generated with low confidence">
            <a:extLst>
              <a:ext uri="{FF2B5EF4-FFF2-40B4-BE49-F238E27FC236}">
                <a16:creationId xmlns:a16="http://schemas.microsoft.com/office/drawing/2014/main" id="{894EABC5-9E1A-3B88-B154-8CA026A767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1071" y="-5164"/>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ppt_x</p:attrName>
                                        </p:attrNameLst>
                                      </p:cBhvr>
                                      <p:tavLst>
                                        <p:tav tm="0">
                                          <p:val>
                                            <p:strVal val="0-#ppt_w/2"/>
                                          </p:val>
                                        </p:tav>
                                        <p:tav tm="100000">
                                          <p:val>
                                            <p:strVal val="#ppt_x"/>
                                          </p:val>
                                        </p:tav>
                                      </p:tavLst>
                                    </p:anim>
                                    <p:anim calcmode="lin" valueType="num">
                                      <p:cBhvr>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p:cBhvr>
                                        <p:cTn id="12" dur="500"/>
                                        <p:tgtEl>
                                          <p:spTgt spid="37"/>
                                        </p:tgtEl>
                                      </p:cBhvr>
                                    </p:animEffect>
                                  </p:childTnLst>
                                </p:cTn>
                              </p:par>
                            </p:childTnLst>
                          </p:cTn>
                        </p:par>
                        <p:par>
                          <p:cTn id="13" fill="hold">
                            <p:stCondLst>
                              <p:cond delay="2000"/>
                            </p:stCondLst>
                            <p:childTnLst>
                              <p:par>
                                <p:cTn id="14" presetID="22" presetClass="entr" presetSubtype="4"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p:cBhvr>
                                        <p:cTn id="16" dur="500"/>
                                        <p:tgtEl>
                                          <p:spTgt spid="34"/>
                                        </p:tgtEl>
                                      </p:cBhvr>
                                    </p:animEffect>
                                  </p:childTnLst>
                                </p:cTn>
                              </p:par>
                              <p:par>
                                <p:cTn id="17" presetID="2" presetClass="entr" presetSubtype="4"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childTnLst>
                          </p:cTn>
                        </p:par>
                        <p:par>
                          <p:cTn id="25" fill="hold">
                            <p:stCondLst>
                              <p:cond delay="3000"/>
                            </p:stCondLst>
                            <p:childTnLst>
                              <p:par>
                                <p:cTn id="26" presetID="22" presetClass="entr" presetSubtype="4"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p:cBhvr>
                                        <p:cTn id="28" dur="500"/>
                                        <p:tgtEl>
                                          <p:spTgt spid="35"/>
                                        </p:tgtEl>
                                      </p:cBhvr>
                                    </p:animEffect>
                                  </p:childTnLst>
                                </p:cTn>
                              </p:par>
                              <p:par>
                                <p:cTn id="29" presetID="2" presetClass="entr" presetSubtype="4"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p:cBhvr>
                                        <p:cTn id="36" dur="500"/>
                                        <p:tgtEl>
                                          <p:spTgt spid="38"/>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p:cBhvr>
                                        <p:cTn id="40" dur="500"/>
                                        <p:tgtEl>
                                          <p:spTgt spid="41"/>
                                        </p:tgtEl>
                                      </p:cBhvr>
                                    </p:animEffect>
                                  </p:childTnLst>
                                </p:cTn>
                              </p:par>
                              <p:par>
                                <p:cTn id="41" presetID="2" presetClass="entr" presetSubtype="4"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p:cBhvr>
                                        <p:cTn id="48" dur="500"/>
                                        <p:tgtEl>
                                          <p:spTgt spid="40"/>
                                        </p:tgtEl>
                                      </p:cBhvr>
                                    </p:animEffect>
                                  </p:childTnLst>
                                </p:cTn>
                              </p:par>
                            </p:childTnLst>
                          </p:cTn>
                        </p:par>
                        <p:par>
                          <p:cTn id="49" fill="hold">
                            <p:stCondLst>
                              <p:cond delay="5000"/>
                            </p:stCondLst>
                            <p:childTnLst>
                              <p:par>
                                <p:cTn id="50" presetID="22" presetClass="entr" presetSubtype="4"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p:cBhvr>
                                        <p:cTn id="52" dur="500"/>
                                        <p:tgtEl>
                                          <p:spTgt spid="36"/>
                                        </p:tgtEl>
                                      </p:cBhvr>
                                    </p:animEffect>
                                  </p:childTnLst>
                                </p:cTn>
                              </p:par>
                              <p:par>
                                <p:cTn id="53" presetID="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utoUpdateAnimBg="0"/>
      <p:bldP spid="38" grpId="0" bldLvl="0" autoUpdateAnimBg="0"/>
      <p:bldP spid="39" grpId="0" bldLvl="0" autoUpdateAnimBg="0"/>
      <p:bldP spid="40"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6805" y="33655"/>
            <a:ext cx="6227445" cy="505460"/>
          </a:xfrm>
          <a:prstGeom prst="rect">
            <a:avLst/>
          </a:prstGeom>
          <a:gradFill>
            <a:gsLst>
              <a:gs pos="0">
                <a:schemeClr val="accent1">
                  <a:lumMod val="5000"/>
                  <a:lumOff val="95000"/>
                  <a:alpha val="0"/>
                </a:schemeClr>
              </a:gs>
              <a:gs pos="78000">
                <a:srgbClr val="1765C1"/>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cs typeface="+mn-ea"/>
              <a:sym typeface="+mn-lt"/>
            </a:endParaRPr>
          </a:p>
        </p:txBody>
      </p:sp>
      <p:sp>
        <p:nvSpPr>
          <p:cNvPr id="3" name="圆角矩形 2"/>
          <p:cNvSpPr/>
          <p:nvPr/>
        </p:nvSpPr>
        <p:spPr>
          <a:xfrm rot="10800000" flipV="1">
            <a:off x="-5664" y="-3418"/>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a:cs typeface="+mn-ea"/>
                <a:sym typeface="+mn-lt"/>
              </a:rPr>
              <a:t>3</a:t>
            </a:r>
            <a:endParaRPr lang="zh-CN" altLang="en-US" sz="3600">
              <a:cs typeface="+mn-ea"/>
              <a:sym typeface="+mn-lt"/>
            </a:endParaRPr>
          </a:p>
        </p:txBody>
      </p:sp>
      <p:sp>
        <p:nvSpPr>
          <p:cNvPr id="4" name="矩形 3"/>
          <p:cNvSpPr/>
          <p:nvPr/>
        </p:nvSpPr>
        <p:spPr>
          <a:xfrm>
            <a:off x="2470785" y="100330"/>
            <a:ext cx="2451100" cy="643890"/>
          </a:xfrm>
          <a:prstGeom prst="rect">
            <a:avLst/>
          </a:prstGeom>
        </p:spPr>
        <p:txBody>
          <a:bodyPr wrap="square" lIns="91436" tIns="45718" rIns="91436" bIns="45718">
            <a:spAutoFit/>
          </a:bodyPr>
          <a:lstStyle/>
          <a:p>
            <a:pPr algn="l"/>
            <a:r>
              <a:rPr lang="en-US" altLang="zh-CN">
                <a:solidFill>
                  <a:schemeClr val="bg1"/>
                </a:solidFill>
                <a:cs typeface="+mn-ea"/>
                <a:sym typeface="+mn-lt"/>
              </a:rPr>
              <a:t>BUSINESS </a:t>
            </a:r>
            <a:r>
              <a:rPr lang="en-US" altLang="zh-CN">
                <a:solidFill>
                  <a:schemeClr val="bg1"/>
                </a:solidFill>
                <a:latin typeface="Arial" panose="020B0604020202020204" pitchFamily="34" charset="0"/>
                <a:sym typeface="Arial" panose="020B0604020202020204" pitchFamily="34" charset="0"/>
              </a:rPr>
              <a:t>FIELDS</a:t>
            </a:r>
          </a:p>
          <a:p>
            <a:pPr algn="ctr"/>
            <a:endParaRPr lang="en-US" altLang="zh-CN">
              <a:solidFill>
                <a:schemeClr val="bg1"/>
              </a:solidFill>
              <a:cs typeface="+mn-ea"/>
              <a:sym typeface="+mn-lt"/>
            </a:endParaRPr>
          </a:p>
        </p:txBody>
      </p:sp>
      <p:sp>
        <p:nvSpPr>
          <p:cNvPr id="5" name="圆角矩形 4"/>
          <p:cNvSpPr/>
          <p:nvPr/>
        </p:nvSpPr>
        <p:spPr>
          <a:xfrm rot="16200000" flipV="1">
            <a:off x="11296143" y="-2"/>
            <a:ext cx="484287" cy="491115"/>
          </a:xfrm>
          <a:prstGeom prst="roundRect">
            <a:avLst>
              <a:gd name="adj" fmla="val 5039"/>
            </a:avLst>
          </a:prstGeom>
          <a:solidFill>
            <a:srgbClr val="1765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96"/>
          <p:cNvSpPr/>
          <p:nvPr/>
        </p:nvSpPr>
        <p:spPr bwMode="auto">
          <a:xfrm>
            <a:off x="11397991" y="110213"/>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cs typeface="+mn-ea"/>
              <a:sym typeface="+mn-lt"/>
            </a:endParaRPr>
          </a:p>
        </p:txBody>
      </p:sp>
      <p:sp>
        <p:nvSpPr>
          <p:cNvPr id="7" name="矩形 6"/>
          <p:cNvSpPr/>
          <p:nvPr/>
        </p:nvSpPr>
        <p:spPr>
          <a:xfrm>
            <a:off x="672494" y="-136841"/>
            <a:ext cx="1704340" cy="737235"/>
          </a:xfrm>
          <a:prstGeom prst="rect">
            <a:avLst/>
          </a:prstGeom>
        </p:spPr>
        <p:txBody>
          <a:bodyPr wrap="none">
            <a:spAutoFit/>
          </a:bodyPr>
          <a:lstStyle/>
          <a:p>
            <a:pPr>
              <a:lnSpc>
                <a:spcPct val="150000"/>
              </a:lnSpc>
            </a:pPr>
            <a:r>
              <a:rPr lang="zh-CN" altLang="en-US" sz="2800">
                <a:solidFill>
                  <a:srgbClr val="157E9F"/>
                </a:solidFill>
                <a:cs typeface="+mn-ea"/>
                <a:sym typeface="+mn-lt"/>
              </a:rPr>
              <a:t> 业务介绍</a:t>
            </a:r>
          </a:p>
        </p:txBody>
      </p:sp>
      <p:grpSp>
        <p:nvGrpSpPr>
          <p:cNvPr id="56" name="网线"/>
          <p:cNvGrpSpPr/>
          <p:nvPr/>
        </p:nvGrpSpPr>
        <p:grpSpPr bwMode="auto">
          <a:xfrm>
            <a:off x="612647" y="1561267"/>
            <a:ext cx="4218517" cy="4438649"/>
            <a:chOff x="0" y="0"/>
            <a:chExt cx="3986578" cy="4192919"/>
          </a:xfrm>
        </p:grpSpPr>
        <p:sp>
          <p:nvSpPr>
            <p:cNvPr id="57" name="Line 16"/>
            <p:cNvSpPr>
              <a:spLocks noChangeShapeType="1"/>
            </p:cNvSpPr>
            <p:nvPr/>
          </p:nvSpPr>
          <p:spPr bwMode="auto">
            <a:xfrm>
              <a:off x="0" y="2098047"/>
              <a:ext cx="3986578" cy="1"/>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8" name="Line 17"/>
            <p:cNvSpPr>
              <a:spLocks noChangeShapeType="1"/>
            </p:cNvSpPr>
            <p:nvPr/>
          </p:nvSpPr>
          <p:spPr bwMode="auto">
            <a:xfrm>
              <a:off x="1994083" y="0"/>
              <a:ext cx="1" cy="4192919"/>
            </a:xfrm>
            <a:prstGeom prst="line">
              <a:avLst/>
            </a:prstGeom>
            <a:noFill/>
            <a:ln w="28575">
              <a:solidFill>
                <a:srgbClr val="808080">
                  <a:alpha val="50195"/>
                </a:srgbClr>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59" name="Oval 10"/>
            <p:cNvSpPr>
              <a:spLocks noChangeArrowheads="1"/>
            </p:cNvSpPr>
            <p:nvPr/>
          </p:nvSpPr>
          <p:spPr bwMode="auto">
            <a:xfrm>
              <a:off x="395323" y="476107"/>
              <a:ext cx="3192756" cy="3216899"/>
            </a:xfrm>
            <a:prstGeom prst="ellipse">
              <a:avLst/>
            </a:prstGeom>
            <a:noFill/>
            <a:ln w="9525">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0" name="Oval 15"/>
            <p:cNvSpPr>
              <a:spLocks noChangeArrowheads="1"/>
            </p:cNvSpPr>
            <p:nvPr/>
          </p:nvSpPr>
          <p:spPr bwMode="auto">
            <a:xfrm>
              <a:off x="198455" y="268208"/>
              <a:ext cx="3608719" cy="3643808"/>
            </a:xfrm>
            <a:prstGeom prst="ellipse">
              <a:avLst/>
            </a:prstGeom>
            <a:noFill/>
            <a:ln w="19050">
              <a:solidFill>
                <a:srgbClr val="B2B2B2">
                  <a:alpha val="50195"/>
                </a:srgbClr>
              </a:solidFill>
              <a:bevel/>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61" name="标题"/>
          <p:cNvGrpSpPr/>
          <p:nvPr/>
        </p:nvGrpSpPr>
        <p:grpSpPr bwMode="auto">
          <a:xfrm>
            <a:off x="1300565" y="2361367"/>
            <a:ext cx="2823633" cy="2880783"/>
            <a:chOff x="0" y="0"/>
            <a:chExt cx="1358" cy="1358"/>
          </a:xfrm>
          <a:solidFill>
            <a:srgbClr val="1765C1"/>
          </a:solidFill>
        </p:grpSpPr>
        <p:sp>
          <p:nvSpPr>
            <p:cNvPr id="62" name="Oval 12"/>
            <p:cNvSpPr>
              <a:spLocks noChangeArrowheads="1"/>
            </p:cNvSpPr>
            <p:nvPr/>
          </p:nvSpPr>
          <p:spPr bwMode="auto">
            <a:xfrm>
              <a:off x="0" y="0"/>
              <a:ext cx="1358" cy="1358"/>
            </a:xfrm>
            <a:prstGeom prst="ellipse">
              <a:avLst/>
            </a:prstGeom>
            <a:grpFill/>
            <a:ln w="381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3" name="Oval 13"/>
            <p:cNvSpPr>
              <a:spLocks noChangeArrowheads="1"/>
            </p:cNvSpPr>
            <p:nvPr/>
          </p:nvSpPr>
          <p:spPr bwMode="auto">
            <a:xfrm>
              <a:off x="56" y="53"/>
              <a:ext cx="1245" cy="1246"/>
            </a:xfrm>
            <a:prstGeom prst="ellipse">
              <a:avLst/>
            </a:prstGeom>
            <a:solidFill>
              <a:schemeClr val="accent1"/>
            </a:solid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64" name="Oval 14"/>
            <p:cNvSpPr>
              <a:spLocks noChangeArrowheads="1"/>
            </p:cNvSpPr>
            <p:nvPr/>
          </p:nvSpPr>
          <p:spPr bwMode="auto">
            <a:xfrm>
              <a:off x="292" y="221"/>
              <a:ext cx="782" cy="824"/>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lang="zh-CN" sz="2400">
                  <a:solidFill>
                    <a:schemeClr val="bg1"/>
                  </a:solidFill>
                  <a:sym typeface="+mn-ea"/>
                </a:rPr>
                <a:t>采购服务</a:t>
              </a:r>
              <a:endParaRPr sz="2400">
                <a:solidFill>
                  <a:schemeClr val="bg1"/>
                </a:solidFill>
                <a:sym typeface="+mn-ea"/>
              </a:endParaRPr>
            </a:p>
            <a:p>
              <a:pPr marL="0" lvl="2" indent="0" algn="ctr">
                <a:lnSpc>
                  <a:spcPct val="150000"/>
                </a:lnSpc>
                <a:buSzPct val="100000"/>
                <a:buFont typeface="Arial" panose="020B0604020202020204"/>
                <a:buNone/>
                <a:defRPr sz="1600" b="1">
                  <a:latin typeface="+mj-lt"/>
                  <a:ea typeface="+mj-ea"/>
                  <a:cs typeface="+mj-cs"/>
                  <a:sym typeface="Arial" panose="020B0604020202020204"/>
                </a:defRPr>
              </a:pPr>
              <a:r>
                <a:rPr sz="2000">
                  <a:solidFill>
                    <a:schemeClr val="bg1"/>
                  </a:solidFill>
                  <a:sym typeface="+mn-ea"/>
                </a:rPr>
                <a:t>Purchasing Service</a:t>
              </a:r>
              <a:endParaRPr lang="zh-CN" altLang="en-US" sz="2000" b="1">
                <a:solidFill>
                  <a:schemeClr val="bg1"/>
                </a:solidFill>
                <a:ea typeface="微软雅黑" panose="020B0503020204020204" pitchFamily="34" charset="-122"/>
                <a:sym typeface="+mn-ea"/>
              </a:endParaRPr>
            </a:p>
          </p:txBody>
        </p:sp>
      </p:grpSp>
      <p:sp>
        <p:nvSpPr>
          <p:cNvPr id="65" name="文本5"/>
          <p:cNvSpPr>
            <a:spLocks noChangeArrowheads="1"/>
          </p:cNvSpPr>
          <p:nvPr/>
        </p:nvSpPr>
        <p:spPr bwMode="auto">
          <a:xfrm>
            <a:off x="3891280" y="5259655"/>
            <a:ext cx="7204075" cy="9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5" algn="l" eaLnBrk="1" fontAlgn="auto" hangingPunct="1">
              <a:lnSpc>
                <a:spcPct val="100000"/>
              </a:lnSpc>
              <a:buClrTx/>
              <a:buSzTx/>
              <a:buNone/>
            </a:pPr>
            <a:r>
              <a:rPr sz="1860" b="1" err="1">
                <a:solidFill>
                  <a:schemeClr val="accent6"/>
                </a:solidFill>
                <a:sym typeface="+mn-ea"/>
              </a:rPr>
              <a:t>支持客户</a:t>
            </a:r>
            <a:r>
              <a:rPr lang="en-DE" sz="1860" b="1">
                <a:solidFill>
                  <a:schemeClr val="accent6"/>
                </a:solidFill>
                <a:sym typeface="+mn-ea"/>
              </a:rPr>
              <a:t>优化</a:t>
            </a:r>
            <a:r>
              <a:rPr sz="1860" b="1" err="1">
                <a:solidFill>
                  <a:schemeClr val="accent6"/>
                </a:solidFill>
                <a:sym typeface="+mn-ea"/>
              </a:rPr>
              <a:t>供应链，例如供应商库存管理、精益生产</a:t>
            </a:r>
            <a:r>
              <a:rPr sz="1860" b="1">
                <a:solidFill>
                  <a:schemeClr val="accent6"/>
                </a:solidFill>
                <a:sym typeface="+mn-ea"/>
              </a:rPr>
              <a:t>……</a:t>
            </a:r>
          </a:p>
          <a:p>
            <a:pPr marL="0" lvl="5" eaLnBrk="1" fontAlgn="auto" hangingPunct="1">
              <a:defRPr/>
            </a:pPr>
            <a:r>
              <a:rPr lang="de-DE" sz="1860">
                <a:solidFill>
                  <a:schemeClr val="accent6"/>
                </a:solidFill>
                <a:sym typeface="+mn-ea"/>
              </a:rPr>
              <a:t>Support </a:t>
            </a:r>
            <a:r>
              <a:rPr lang="de-DE" sz="1860" err="1">
                <a:solidFill>
                  <a:schemeClr val="accent6"/>
                </a:solidFill>
                <a:sym typeface="+mn-ea"/>
              </a:rPr>
              <a:t>customers</a:t>
            </a:r>
            <a:r>
              <a:rPr lang="de-DE" sz="1860">
                <a:solidFill>
                  <a:schemeClr val="accent6"/>
                </a:solidFill>
                <a:sym typeface="+mn-ea"/>
              </a:rPr>
              <a:t> </a:t>
            </a:r>
            <a:r>
              <a:rPr lang="de-DE" sz="1860" err="1">
                <a:solidFill>
                  <a:schemeClr val="accent6"/>
                </a:solidFill>
                <a:sym typeface="+mn-ea"/>
              </a:rPr>
              <a:t>to</a:t>
            </a:r>
            <a:r>
              <a:rPr lang="de-DE" sz="1860">
                <a:solidFill>
                  <a:schemeClr val="accent6"/>
                </a:solidFill>
                <a:sym typeface="+mn-ea"/>
              </a:rPr>
              <a:t> </a:t>
            </a:r>
            <a:r>
              <a:rPr lang="de-DE" sz="1860" err="1">
                <a:solidFill>
                  <a:schemeClr val="accent6"/>
                </a:solidFill>
                <a:sym typeface="+mn-ea"/>
              </a:rPr>
              <a:t>optimize</a:t>
            </a:r>
            <a:r>
              <a:rPr lang="de-DE" sz="1860">
                <a:solidFill>
                  <a:schemeClr val="accent6"/>
                </a:solidFill>
                <a:sym typeface="+mn-ea"/>
              </a:rPr>
              <a:t> </a:t>
            </a:r>
            <a:r>
              <a:rPr lang="de-DE" sz="1860" err="1">
                <a:solidFill>
                  <a:schemeClr val="accent6"/>
                </a:solidFill>
                <a:sym typeface="+mn-ea"/>
              </a:rPr>
              <a:t>their</a:t>
            </a:r>
            <a:r>
              <a:rPr lang="de-DE" sz="1860">
                <a:solidFill>
                  <a:schemeClr val="accent6"/>
                </a:solidFill>
                <a:sym typeface="+mn-ea"/>
              </a:rPr>
              <a:t> </a:t>
            </a:r>
            <a:r>
              <a:rPr lang="de-DE" sz="1860" err="1">
                <a:solidFill>
                  <a:schemeClr val="accent6"/>
                </a:solidFill>
                <a:sym typeface="+mn-ea"/>
              </a:rPr>
              <a:t>supply</a:t>
            </a:r>
            <a:r>
              <a:rPr lang="de-DE" sz="1860">
                <a:solidFill>
                  <a:schemeClr val="accent6"/>
                </a:solidFill>
                <a:sym typeface="+mn-ea"/>
              </a:rPr>
              <a:t> </a:t>
            </a:r>
            <a:r>
              <a:rPr lang="de-DE" sz="1860" err="1">
                <a:solidFill>
                  <a:schemeClr val="accent6"/>
                </a:solidFill>
                <a:sym typeface="+mn-ea"/>
              </a:rPr>
              <a:t>chain</a:t>
            </a:r>
            <a:r>
              <a:rPr lang="de-DE" sz="1860">
                <a:solidFill>
                  <a:schemeClr val="accent6"/>
                </a:solidFill>
                <a:sym typeface="+mn-ea"/>
              </a:rPr>
              <a:t>, e.g. supplier </a:t>
            </a:r>
            <a:r>
              <a:rPr lang="de-DE" sz="1860" err="1">
                <a:solidFill>
                  <a:schemeClr val="accent6"/>
                </a:solidFill>
                <a:sym typeface="+mn-ea"/>
              </a:rPr>
              <a:t>inventory</a:t>
            </a:r>
            <a:r>
              <a:rPr lang="de-DE" sz="1860">
                <a:solidFill>
                  <a:schemeClr val="accent6"/>
                </a:solidFill>
                <a:sym typeface="+mn-ea"/>
              </a:rPr>
              <a:t> </a:t>
            </a:r>
            <a:r>
              <a:rPr lang="de-DE" sz="1860" err="1">
                <a:solidFill>
                  <a:schemeClr val="accent6"/>
                </a:solidFill>
                <a:sym typeface="+mn-ea"/>
              </a:rPr>
              <a:t>management</a:t>
            </a:r>
            <a:r>
              <a:rPr lang="de-DE" sz="1860">
                <a:solidFill>
                  <a:schemeClr val="accent6"/>
                </a:solidFill>
                <a:sym typeface="+mn-ea"/>
              </a:rPr>
              <a:t>, </a:t>
            </a:r>
            <a:r>
              <a:rPr lang="de-DE" sz="1860" err="1">
                <a:solidFill>
                  <a:schemeClr val="accent6"/>
                </a:solidFill>
                <a:sym typeface="+mn-ea"/>
              </a:rPr>
              <a:t>lean</a:t>
            </a:r>
            <a:r>
              <a:rPr lang="de-DE" sz="1860">
                <a:solidFill>
                  <a:schemeClr val="accent6"/>
                </a:solidFill>
                <a:sym typeface="+mn-ea"/>
              </a:rPr>
              <a:t> </a:t>
            </a:r>
            <a:r>
              <a:rPr lang="de-DE" sz="1860" err="1">
                <a:solidFill>
                  <a:schemeClr val="accent6"/>
                </a:solidFill>
                <a:sym typeface="+mn-ea"/>
              </a:rPr>
              <a:t>manufacturing</a:t>
            </a:r>
            <a:r>
              <a:rPr lang="de-DE" sz="1860">
                <a:solidFill>
                  <a:schemeClr val="accent6"/>
                </a:solidFill>
                <a:sym typeface="+mn-ea"/>
              </a:rPr>
              <a:t> ......</a:t>
            </a:r>
          </a:p>
        </p:txBody>
      </p:sp>
      <p:sp>
        <p:nvSpPr>
          <p:cNvPr id="66" name="文本4"/>
          <p:cNvSpPr>
            <a:spLocks noChangeArrowheads="1"/>
          </p:cNvSpPr>
          <p:nvPr/>
        </p:nvSpPr>
        <p:spPr bwMode="auto">
          <a:xfrm>
            <a:off x="4772025" y="4497705"/>
            <a:ext cx="6550025" cy="6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err="1">
                <a:solidFill>
                  <a:schemeClr val="accent6"/>
                </a:solidFill>
                <a:sym typeface="+mn-ea"/>
              </a:rPr>
              <a:t>帮助客户解决紧急需求</a:t>
            </a:r>
            <a:endParaRPr sz="1860" b="1">
              <a:solidFill>
                <a:schemeClr val="accent6"/>
              </a:solidFill>
              <a:sym typeface="+mn-ea"/>
            </a:endParaRPr>
          </a:p>
          <a:p>
            <a:r>
              <a:rPr lang="en-US" altLang="zh-CN" sz="1860">
                <a:solidFill>
                  <a:srgbClr val="1765C1"/>
                </a:solidFill>
                <a:sym typeface="微软雅黑 Light" panose="020B0502040204020203" charset="-122"/>
              </a:rPr>
              <a:t>Help customers with urgent needs</a:t>
            </a:r>
          </a:p>
        </p:txBody>
      </p:sp>
      <p:sp>
        <p:nvSpPr>
          <p:cNvPr id="67" name="文本3"/>
          <p:cNvSpPr>
            <a:spLocks noChangeArrowheads="1"/>
          </p:cNvSpPr>
          <p:nvPr/>
        </p:nvSpPr>
        <p:spPr bwMode="auto">
          <a:xfrm>
            <a:off x="5030470" y="3474720"/>
            <a:ext cx="6461125" cy="9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err="1">
                <a:solidFill>
                  <a:schemeClr val="accent6"/>
                </a:solidFill>
                <a:sym typeface="+mn-ea"/>
              </a:rPr>
              <a:t>推荐其他资源为客户降本项目提供支持</a:t>
            </a:r>
            <a:endParaRPr sz="1860" b="1">
              <a:solidFill>
                <a:schemeClr val="accent6"/>
              </a:solidFill>
              <a:sym typeface="+mn-ea"/>
            </a:endParaRPr>
          </a:p>
          <a:p>
            <a:r>
              <a:rPr lang="en-US" altLang="zh-CN" sz="1860">
                <a:solidFill>
                  <a:srgbClr val="1765C1"/>
                </a:solidFill>
                <a:sym typeface="微软雅黑 Light" panose="020B0502040204020203" charset="-122"/>
              </a:rPr>
              <a:t>Recommend other resources to support cost reduction projects for clients</a:t>
            </a:r>
          </a:p>
        </p:txBody>
      </p:sp>
      <p:sp>
        <p:nvSpPr>
          <p:cNvPr id="68" name="文本2"/>
          <p:cNvSpPr>
            <a:spLocks noChangeArrowheads="1"/>
          </p:cNvSpPr>
          <p:nvPr/>
        </p:nvSpPr>
        <p:spPr bwMode="auto">
          <a:xfrm>
            <a:off x="4765040" y="2384425"/>
            <a:ext cx="6050915" cy="9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err="1">
                <a:solidFill>
                  <a:schemeClr val="accent6"/>
                </a:solidFill>
                <a:sym typeface="+mn-ea"/>
              </a:rPr>
              <a:t>寻源并</a:t>
            </a:r>
            <a:r>
              <a:rPr lang="en-DE" sz="1860" b="1">
                <a:solidFill>
                  <a:schemeClr val="accent6"/>
                </a:solidFill>
                <a:sym typeface="+mn-ea"/>
              </a:rPr>
              <a:t>组织</a:t>
            </a:r>
            <a:r>
              <a:rPr sz="1860" b="1" err="1">
                <a:solidFill>
                  <a:schemeClr val="accent6"/>
                </a:solidFill>
                <a:sym typeface="+mn-ea"/>
              </a:rPr>
              <a:t>品牌技术人员与客户做技术交流</a:t>
            </a:r>
            <a:endParaRPr sz="1860" b="1">
              <a:solidFill>
                <a:schemeClr val="accent6"/>
              </a:solidFill>
              <a:sym typeface="+mn-ea"/>
            </a:endParaRPr>
          </a:p>
          <a:p>
            <a:r>
              <a:rPr lang="en-US" altLang="zh-CN" sz="1860">
                <a:solidFill>
                  <a:srgbClr val="1765C1"/>
                </a:solidFill>
                <a:sym typeface="微软雅黑 Light" panose="020B0502040204020203" charset="-122"/>
              </a:rPr>
              <a:t>Sourcing and organize brand technicians to do technical communication with customers</a:t>
            </a:r>
          </a:p>
        </p:txBody>
      </p:sp>
      <p:sp>
        <p:nvSpPr>
          <p:cNvPr id="69" name="文本1"/>
          <p:cNvSpPr>
            <a:spLocks noChangeArrowheads="1"/>
          </p:cNvSpPr>
          <p:nvPr/>
        </p:nvSpPr>
        <p:spPr bwMode="auto">
          <a:xfrm>
            <a:off x="4005580" y="1496010"/>
            <a:ext cx="6701155" cy="9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6768" tIns="48384" rIns="96768" bIns="4838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sz="1860" b="1" dirty="0" err="1">
                <a:solidFill>
                  <a:schemeClr val="accent6"/>
                </a:solidFill>
                <a:sym typeface="+mn-ea"/>
              </a:rPr>
              <a:t>为客户从国外进口设备及各类零部件</a:t>
            </a:r>
            <a:endParaRPr sz="1860" b="1" dirty="0">
              <a:solidFill>
                <a:schemeClr val="accent6"/>
              </a:solidFill>
              <a:sym typeface="+mn-ea"/>
            </a:endParaRPr>
          </a:p>
          <a:p>
            <a:r>
              <a:rPr lang="en-GB" sz="1860" dirty="0">
                <a:solidFill>
                  <a:schemeClr val="accent6"/>
                </a:solidFill>
                <a:sym typeface="+mn-ea"/>
              </a:rPr>
              <a:t>Importing equipment and various parts from abroad for customers</a:t>
            </a:r>
          </a:p>
        </p:txBody>
      </p:sp>
      <p:grpSp>
        <p:nvGrpSpPr>
          <p:cNvPr id="70" name="圆圈1"/>
          <p:cNvGrpSpPr/>
          <p:nvPr/>
        </p:nvGrpSpPr>
        <p:grpSpPr bwMode="auto">
          <a:xfrm>
            <a:off x="3398180" y="1825849"/>
            <a:ext cx="402167" cy="402167"/>
            <a:chOff x="0" y="0"/>
            <a:chExt cx="262" cy="262"/>
          </a:xfrm>
          <a:solidFill>
            <a:schemeClr val="accent1"/>
          </a:solidFill>
        </p:grpSpPr>
        <p:sp>
          <p:nvSpPr>
            <p:cNvPr id="71" name="Oval 19"/>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2" name="Oval 20"/>
            <p:cNvSpPr>
              <a:spLocks noChangeArrowheads="1"/>
            </p:cNvSpPr>
            <p:nvPr/>
          </p:nvSpPr>
          <p:spPr bwMode="auto">
            <a:xfrm>
              <a:off x="25"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3" name="圆圈2"/>
          <p:cNvGrpSpPr/>
          <p:nvPr/>
        </p:nvGrpSpPr>
        <p:grpSpPr bwMode="auto">
          <a:xfrm>
            <a:off x="4242730" y="2661933"/>
            <a:ext cx="404283" cy="404283"/>
            <a:chOff x="0" y="0"/>
            <a:chExt cx="262" cy="262"/>
          </a:xfrm>
          <a:solidFill>
            <a:schemeClr val="accent1"/>
          </a:solidFill>
        </p:grpSpPr>
        <p:sp>
          <p:nvSpPr>
            <p:cNvPr id="74" name="Oval 28"/>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5" name="Oval 29"/>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6" name="圆圈3"/>
          <p:cNvGrpSpPr/>
          <p:nvPr/>
        </p:nvGrpSpPr>
        <p:grpSpPr bwMode="auto">
          <a:xfrm>
            <a:off x="4517897" y="3574216"/>
            <a:ext cx="404283" cy="404284"/>
            <a:chOff x="0" y="0"/>
            <a:chExt cx="262" cy="262"/>
          </a:xfrm>
          <a:solidFill>
            <a:schemeClr val="accent1"/>
          </a:solidFill>
        </p:grpSpPr>
        <p:sp>
          <p:nvSpPr>
            <p:cNvPr id="77" name="Oval 31"/>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78" name="Oval 32"/>
            <p:cNvSpPr>
              <a:spLocks noChangeArrowheads="1"/>
            </p:cNvSpPr>
            <p:nvPr/>
          </p:nvSpPr>
          <p:spPr bwMode="auto">
            <a:xfrm>
              <a:off x="22"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79" name="圆圈4"/>
          <p:cNvGrpSpPr/>
          <p:nvPr/>
        </p:nvGrpSpPr>
        <p:grpSpPr bwMode="auto">
          <a:xfrm>
            <a:off x="4232147" y="4543649"/>
            <a:ext cx="402167" cy="402167"/>
            <a:chOff x="0" y="0"/>
            <a:chExt cx="262" cy="262"/>
          </a:xfrm>
          <a:solidFill>
            <a:schemeClr val="accent1"/>
          </a:solidFill>
        </p:grpSpPr>
        <p:sp>
          <p:nvSpPr>
            <p:cNvPr id="80" name="Oval 34"/>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1" name="Oval 35"/>
            <p:cNvSpPr>
              <a:spLocks noChangeArrowheads="1"/>
            </p:cNvSpPr>
            <p:nvPr/>
          </p:nvSpPr>
          <p:spPr bwMode="auto">
            <a:xfrm>
              <a:off x="23"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grpSp>
        <p:nvGrpSpPr>
          <p:cNvPr id="82" name="圆圈5"/>
          <p:cNvGrpSpPr/>
          <p:nvPr/>
        </p:nvGrpSpPr>
        <p:grpSpPr bwMode="auto">
          <a:xfrm>
            <a:off x="3489198" y="5282366"/>
            <a:ext cx="402167" cy="404283"/>
            <a:chOff x="0" y="0"/>
            <a:chExt cx="262" cy="262"/>
          </a:xfrm>
          <a:solidFill>
            <a:schemeClr val="accent1"/>
          </a:solidFill>
        </p:grpSpPr>
        <p:sp>
          <p:nvSpPr>
            <p:cNvPr id="83" name="Oval 37"/>
            <p:cNvSpPr>
              <a:spLocks noChangeArrowheads="1"/>
            </p:cNvSpPr>
            <p:nvPr/>
          </p:nvSpPr>
          <p:spPr bwMode="auto">
            <a:xfrm>
              <a:off x="0" y="0"/>
              <a:ext cx="262" cy="262"/>
            </a:xfrm>
            <a:prstGeom prst="ellipse">
              <a:avLst/>
            </a:prstGeom>
            <a:grpFill/>
            <a:ln w="12700">
              <a:solidFill>
                <a:srgbClr val="F8F8F8"/>
              </a:solidFill>
              <a:beve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sp>
          <p:nvSpPr>
            <p:cNvPr id="84" name="Oval 38"/>
            <p:cNvSpPr>
              <a:spLocks noChangeArrowheads="1"/>
            </p:cNvSpPr>
            <p:nvPr/>
          </p:nvSpPr>
          <p:spPr bwMode="auto">
            <a:xfrm>
              <a:off x="21" y="22"/>
              <a:ext cx="218" cy="21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865">
                <a:solidFill>
                  <a:srgbClr val="000000"/>
                </a:solidFill>
                <a:ea typeface="微软雅黑" panose="020B0503020204020204" pitchFamily="34" charset="-122"/>
                <a:sym typeface="Arial" panose="020B0604020202020204" pitchFamily="34" charset="0"/>
              </a:endParaRPr>
            </a:p>
          </p:txBody>
        </p:sp>
      </p:grpSp>
      <p:sp>
        <p:nvSpPr>
          <p:cNvPr id="88" name="矩形 87"/>
          <p:cNvSpPr/>
          <p:nvPr/>
        </p:nvSpPr>
        <p:spPr>
          <a:xfrm>
            <a:off x="-1968886" y="2922715"/>
            <a:ext cx="1107996" cy="369332"/>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a:solidFill>
                  <a:srgbClr val="054C4E"/>
                </a:solidFill>
                <a:latin typeface="微软雅黑" panose="020B0503020204020204" pitchFamily="34" charset="-122"/>
                <a:ea typeface="微软雅黑" panose="020B0503020204020204" pitchFamily="34" charset="-122"/>
              </a:rPr>
              <a:t>延迟符号</a:t>
            </a:r>
          </a:p>
        </p:txBody>
      </p:sp>
      <p:pic>
        <p:nvPicPr>
          <p:cNvPr id="8" name="Picture 7" descr="A logo for a company&#10;&#10;Description automatically generated with low confidence">
            <a:extLst>
              <a:ext uri="{FF2B5EF4-FFF2-40B4-BE49-F238E27FC236}">
                <a16:creationId xmlns:a16="http://schemas.microsoft.com/office/drawing/2014/main" id="{D8245A3C-7605-AFCB-4830-7448557B25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7208" y="3412"/>
            <a:ext cx="2017324" cy="148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p:cBhvr>
                                        <p:cTn id="9" dur="500"/>
                                        <p:tgtEl>
                                          <p:spTgt spid="56"/>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 calcmode="lin" valueType="num">
                                      <p:cBhvr>
                                        <p:cTn id="15" dur="500" fill="hold"/>
                                        <p:tgtEl>
                                          <p:spTgt spid="61"/>
                                        </p:tgtEl>
                                        <p:attrNameLst>
                                          <p:attrName>style.rotation</p:attrName>
                                        </p:attrNameLst>
                                      </p:cBhvr>
                                      <p:tavLst>
                                        <p:tav tm="0">
                                          <p:val>
                                            <p:fltVal val="90"/>
                                          </p:val>
                                        </p:tav>
                                        <p:tav tm="100000">
                                          <p:val>
                                            <p:fltVal val="0"/>
                                          </p:val>
                                        </p:tav>
                                      </p:tavLst>
                                    </p:anim>
                                    <p:animEffec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p:cBhvr>
                                        <p:cTn id="21" dur="500"/>
                                        <p:tgtEl>
                                          <p:spTgt spid="7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p:cBhvr>
                                        <p:cTn id="29" dur="500"/>
                                        <p:tgtEl>
                                          <p:spTgt spid="7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p:cBhvr>
                                        <p:cTn id="37" dur="500"/>
                                        <p:tgtEl>
                                          <p:spTgt spid="7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p:cBhvr>
                                        <p:cTn id="53" dur="500"/>
                                        <p:tgtEl>
                                          <p:spTgt spid="82"/>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p:cBhvr>
                                        <p:cTn id="56" dur="500"/>
                                        <p:tgtEl>
                                          <p:spTgt spid="6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utoUpdateAnimBg="0"/>
      <p:bldP spid="66" grpId="0" bldLvl="0" autoUpdateAnimBg="0"/>
      <p:bldP spid="67" grpId="0" bldLvl="0" autoUpdateAnimBg="0"/>
      <p:bldP spid="68" grpId="0" bldLvl="0" autoUpdateAnimBg="0"/>
      <p:bldP spid="69" grpId="0" bldLvl="0" autoUpdateAnimBg="0"/>
      <p:bldP spid="8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92公司简介"/>
  <p:tag name="ISPRING_ULTRA_SCORM_COURSE_ID" val="3B20F735-4A97-4ED6-BF75-507544D1098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B6ik7qV58LqwQAADERAAAdAAAAdW5pdmVyc2FsL2NvbW1vbl9tZXNzYWdlcy5sbmetWG1r3EYQ/h7If1gEgRZaJykkhGKf0UnrO2GddJH2fHZfEGtpfbdY0jp6ucT5lJRCof0BhYR+CJSSH9BCTKD9LyV2mn/R2dWd7csLkmzDHdyubp6ZnZlnZlar64+SGM1YlnORrmm3V25piKWhiHg6WdNGZOPLexrKC5pGNBYpW9NSoaH1zvVrqzFNJyWdMPh9/RpCqwnLc1jmHbk6WyMerWnDbmC4g6Hu7AS223ODrtXTOoZIDmh6iGwxEd9ln311996j23fufr56cy7ZBMgf6La9DIUU0p1bDYAc4rl2AGjYDhy8TbTOm1e/vHn15N2Lv9oJuyNiWw7WOvMf7aSHHt6Sqn9uqHrkedghgW9bJg4sP3BcorxiY4JNrbMjSjSlM4YKgWacPUTFlEFMC54xlMc8Ug9CARtpyeqUme5At5zAwz7xLINYrqN1fJFlh18oWFoWU5GBuhxFPKe7MYuUTsge9fwgYzmopgVkF4JPMeXwT5FQnq7Uqvb0seX0AuK6th9gx1zsaB2cRsjMqFTTEsXTfewBQEZzll1ANlD5psSRHsftEPpWr2/Dl0gT+nwyjeFbtLVjiCEGQ5bWSUGOYA9SzPfHrmdKp4EqRNEBzfOHIouW8uN8oOqALcdwIQUNcg6cSIwFMMSYQw3JMhYWdWAD7Pt6DwdddxsSWes4bhsJdxM4t9lGYgf7QBHs18k4+pbV02XCS4ot8n/Br5DKdI4PEQ1DkJPum3FR5rAjXQosUEzLV9qp8fH9EYTN0u1P0LhCBe+q1YTPGNiRRSyrVQRFxsCmzKL7I+ubYEO3bGwGkFamOw6IKn5SY0IPUSoKRKMZTUOGdllIS8j1Q3gW8Ug9k3FW+h+U/DGixbyq3JgXJMfE2zfa2rNUwz5iVpmDTUXBkoOiTrV02Nz8i1ghc/qTJjQ5+sX0+wZ2dM9yryYyOU/KuKq6l47PqWVtY1RrxCU91TxaV22JX9XWrgUFq8tFcwkM3VT2D2iAcXMpy9kARcOqREMNt9K9Fjoddw7gCHRRjC1w1ZIJW+DCFvJj3PUtAgPSmO3mvKgdOxQbqwB9PLQhTHwxK9gZGXfZnoAJJ2Z0Vk0f0IVUpGsDem64WWoVxCI2mOwA4KRKHoCMeQL2Rw0wRwO88EBV4JdOMhZlHCnyxnxfFXnwbZmwD8emvUwkajem+SJ5qyazfhkrqsN5ldJhi/Z/yr/G8TlHv4tHyce6Z/QDQ3cMLEd+ydW4oRBQQLrCJn5g610pDlxIaBFOoZnuiTKNGgJVA7uJN3QAm595OCTHR6/fPX/575M/GsK8Z0y1i+a7X7cCAW7LQohPwb51RMHy7+tAiN5dllOLJlLzO85C7uT5n8e/Pzt5+eLkt3/e/nB0/NPrk1+f/vf30dtnP556phbWgiy9kjsGrVpPIhLYWqnXCySYB1UnRDf6A+CJr2ghygxGuzYIA93bhFqnpnStM6DZPhRKIkTcCkXFQSZo0U772R20LGKesjayl2s18sDEGga6aapbOZAz5uF+1VMjuHGE8+t5DNfzpmBGX3egDr+HxyJetARUrWtRpaAQVOuzMjD7sJOdrnL1cmP15rl3Hf8DUEsDBBQAAgAIAEB6ik6G9mq8OgMAAJAMAAAnAAAAdW5pdmVyc2FsL2ZsYXNoX3B1Ymxpc2hpbmdfc2V0dGluZ3MueG1s1VfdbtowFL7nKSxPvSxpO7p2KKGqCmjVWkCFaetVZWJDrDp2FjtQetXr7Sl2szeY1OeZerO32HEMFNSuS3+QNiFEfH6+839i/L2LWKARSzVXMsCb5Q2MmAwV5XIY4A+95vouRtoQSYlQkgVYKoz2aiU/yfqC66jLjAFRjQBG6mpiAhwZk1Q9bzwel7lOUstVIjOAr8uhir0kZZpJw1IvEWQCP2aSMI2nCAUA4BsrOVWrlUoI+Q7pWNFMMMQpeC65DYqIpiA6wp4T65PwfJiqTNIDJVSK0mE/wK929+1nJuOg6jxm0uZE14BoyaZKKOXWCyK6/JKhiPFhBO7uVDAac2qiAG9VLApIe3dRcmwXOrEoBwpyIM0UPmaGUGKIOzp7hl0YPSM4Ep1IEvOwBxxk4w9wvXf27rTTODk6bL0/67XbR73DjnMi1/GWcXxv2ZAPDqksDdncjk+MIWEEfoPOgAjNfG+RNBMbKLnknD2jvhKQ+1wL2ijuM9oiMVuoRvecyyZIbmI0gEDEJMD7KScCI26I4OFcWWd9bbjJq95clESABe3J0HEX35p32Qkjkmq26NaMo23Ow9pHlQmKJipDgp8zZBSC+LMYniKGFouDBqmKcyq0j0FacLA44mzM6F6e0yngnwydgok4A03o1UQw4yx8zvgl6rOBSgGXkRF0NtC5dvjlRwEnROtbUDLzca17dFhvnB226o1PazZAQkdEho8Eh4KzODErwScTJJWZ6UE6QpJplheFcprzisRWfnoZNI8z4cr80sVYgF5hSVZj5TGF+asHhc1GZJQPoh2uHBpGkENJHCYwQlgXXGasKGBIJFJSTBAJYa1pO9YjrjINFDfADlo/3UOnj7jMT0NYbWAxpSwtBLmxufW6sv1mZ/dttez9vPq+/qDSdOF3BLHm3MY/eHDlz9f+3W3oe3ZL37+0TZr9mzv75vrLzfXVr28/iiT35vprceHTRreIWKtdRKr9vojUiXvddBZeNYVcgPU0dOMGC0rwmBtGX7LZntAwz3rLu25bTcOsMObnDMl/E7I7zS+MSzdE37v3Cms5MZc8hkTY5Ti/99a2Kxtw57yXVSoB2vK/iFrpN1BLAwQUAAIACABAeopOpsmKrL0CAABVCgAAIQAAAHVuaXZlcnNhbC9mbGFzaF9za2luX3NldHRpbmdzLnhtbJVWbU/bMBD+vl9Rdd8Jey2TTCUonYTEBhqI705yTaw6dmQ7Zf338yU2sdukzWoh1XfPc3e+t0L0lonlh9mMZJJL9QzGMFFolHjZjOXX87QxRoqLTAoDwlwIqSrK58uPP9sPSVrkOZbcgZrK2dAMejeL9jOF4nx8W+AZI2SyqqnYP8hCXqQ02xZKNiI/G1q5r0FxJrYWefljsVqPOuBMm3sDVRTT+grPNEqtQGvAkL6v8ZxlcZoC954u289ETu/q9OsPaDummWlpN5/wjNFqWkCc5KsbPON4Ya3HVVngOU0w8NdY6JfPeEahnO5BxcbvvuIZZci6qf+nR2olC0xozDldxHcOlzS344dRXeI5S8AHoaOzVXDpad96F4Dc13DuCY6rkvwJ83qwELDoKYelUQ2QxN86nS7l22Nj7HzAckO5toBQ1IOebNBPtNHeTCzrcX/gjYk8tOUkPeRV8qaCVRdwYC6W9/jV6rbdFaHRd1kQoYKdEwYh9sIe+dvm9QgZCHvkM2c5PAq+P4IfajqOr/EtddU8nX6rBUHtNXdaf/Na9PSAk6sD107gMZXMYakxnBdWAZaNJK2sCyk5iokIumMFNUyKX4hL9+1jNEkOFK7VhhuLGGY4DPVbG6Pd0mHIeI270RUzbsfuR6F/W3efGbvDr+fUGJqVlf1R0vOZ49khsU7myTADt6SFg7oXGxlwWt9jpIqqLagXKbmeShHSwNSYZDdaY6ZJEuSAJMNJJs7IUPZFU6Wg1rZoDHzXxLIOV7Ki5PbPvDJ4g9wrXVlGtB3VlNaeoIy/wwOJ6wGgKit9B3SXTlM13DAOO/CjHwjaJ4+9jWjbpGP9dmMeYGPCDeEkBy0ZAIKedJui75UQFysGCK82rmFGp5nQ94amun1aNPl+C/dzFO1lv82w+UL3ncB1U2TZ6o9zaIX47+Q/UEsDBBQAAgAIAEB6ik71eJSxDQMAAKELAAAmAAAAdW5pdmVyc2FsL2h0bWxfcHVibGlzaGluZ19zZXR0aW5ncy54bWzNVt9OWjEYv+cpmi5eylHnpiMHjBGMRCdEWDavTDktnMae9qztAfHK6+0pdrM3WOLzLN7sLfb1FBCiY0cjy0II9Pvz+/5/bbh3lQg0ZNpwJat4s7yBEZORolwOqvhD93B9FyNjiaREKMmqWCqM9mqlMM16gpu4w6wFUYMARppKaqs4tjatBMFoNCpzk2rHVSKzgG/KkUqCVDPDpGU6SAUZw48dp8zgCUIBAPgmSk7UaqUSQqFHeq9oJhjiFDyX3AVFxJFNBA68VI9ElwOtMkkPlFAa6UGvil/t7rvPVMYj1XnCpEuJqQHRkW2FUMqdE0R0+DVDMeODGLzd2cZoxKmNq3hr26GAdPAQJcf2kROHcqAgBdJO4BNmCSWW+KO3Z9mVNVOCJ9GxJAmPusBBLvwqrncvjs7bjbOT5unxRbfVOuk2296JXCdYxAmDRUMhOKQyHbGZnZBYS6IY/AadPhGGhcE8aSrWV3LBOXdGPSUg9bkWRn3wVIyreF9zIjDilggezbiW6AGzh1xADE53s9yXFt8D+nijmGjD5g1NOcZlMap9VJmgaKwyJPglQ1YhiChL4F/M0Hy6UV+rJKcKYiwyglOGhpyNGN3LszQB/JOhczCRZKAJzZcKZr2Fzxm/Rj3WVxpwGRlCqwKdG49ffhJwSoy5ByVTH9c6J81646J5Wm98WnMBEjokMnoiOJSQJaldCT4ZI6nsVA/SEZHMsLwolNOcVyS28vPLYHiSCV/mly7GHPQKS7IaK08pzF89KGw2JsN8EN1w5dAwghxK4jGBEcG4c5mxooARkUhJMUYkgkVl3FgPucoMUPwAe2jzfA+9PuIyPw3g5gCLmjJdCHJjc+v19pu3O7vvKuXg58339aVKkxXeFsSZ8zv8YOkSny3yh9swDNzufHwNW539qy18d/vl7vbm17cfRdJ1d/u1uPB5o1NE7LRVRKp1XETqzF8g7bnLo5ALsHAGfoBg5QiecMvoS7bPM1pg+U3sG+SFWmCFUSxt5P83CH+aPbwWXlph8OhTsAT0xWd1rfQbUEsDBBQAAgAIAEB6ik52fLStlgEAABkGAAAfAAAAdW5pdmVyc2FsL2h0bWxfc2tpbl9zZXR0aW5ncy5qc42Uy07DMBBF9/2KyGxRVZ4BdhUtElIXSLBDLJx0mkZ1bMt2QkPVfyfjvmLHoXg29e3xHc9Ens0gahZJSfQUbexvu39z91YD1Iwq4dLVWY9eoE40y+fwkRfAcg7EQ6rD0aO8PREhY8KtaVK/o61u+RGB/ywo021cBixUQNOhw1UA/A5o69DhH6e0fVm7klp9TkpjBB+mghvgZsiFKqhlyMWLXe0KPVhUoM6gC5qCYxrb1UeeHO9ijDaXikJSXs9EJoYJTVeZEiWf9+Vf1hJU88VXO2D0GD9PHTuWa/NqoPATTx8w+kmpQGvY572fYgRhRhNgLd+RXX+gjnG3II+ucp2bAz2+wmjTkmbQ6dLDGMPFeOPV6WaM0eUMrM2OuLnGcAhGa1Adq8kthgMKWcp/fECpRIYd6aDdnh9RJug859k+9QgjyOFl0bave6dC7fUnxHlCwntCy9DrK/pGR+jde5o5Gjp5tZd3FsrLQiIPiSKQWfZOoe51jD9JcP8ZEWoMTZdFMyCa6djkFqYZk9HXmbHqJxlsfwFQSwMEFAACAAgAQHqKT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QHqKTieqgVJ0AAAAdAAAABwAAAB1bml2ZXJzYWwvbG9jYWxfc2V0dGluZ3MueG1ss7GvyM1RKEstKs7Mz7NVMtQzUFJIzUvOT8nMS7dVCg1x07VQUiguScxLSczJz0u1VcrLV1Kwt+OyyclPTswJTi0pASosVijISaxMLQpJzQUySlL9EnOBKp9Obnze2fNi/b7nK7oVdBWe7F/3bMpOJX07LgBQSwMEFAACAAgA95JT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QHqKTnWTheFxAQAA/QIAACkAAAB1bml2ZXJzYWwvc2tpbl9jdXN0b21pemF0aW9uX3NldHRpbmdzLnhtbI1S207cMBB95yssfmBtj2+R0pV8C9qXUnERj1XYuFVUcKrYCIT88XWA1bJlq+J5mjlnzmjGp02/xmgfUp7ux+c+j1O8DDmP8WdanyDUbqe7af42hxRyWu0rN2McpsdN/DEttVpNuY9DPw92QdMao+7lISW1cqpmzDCKJPPUK+Q8txVrwDVgK+Yose3qL4lX3TlsQ8zHVdvVAfqxYRNTmPMmDuFpDYfs99DhBmdzP4yVl9aCLVF2U4tjSyBGuOS+UA0AAlnuiMNFykZqgjxmHEMxigIFRDgnjShEUg416xpRVZhvBGKSMeoK9bR2I62No7ZIaAjRdZpXjS1dZyTGiBACzBUuoDMYVTZUDQ1qOSA4MCCKNpooQJ3tTMeKd15YjhT1AuPCjAGM98fdb/f+XPvqp9fZnfM/gke/4Ci6eGt1xFzt9mGeK/kq3P++63NAt30Km+HLqbnQX5133+359cWlP31z54uTd9zFsnX3fzr8D1BLAwQUAAIACABAeopOXc5DJ1ELAAA/IAAAFwAAAHVuaXZlcnNhbC91bml2ZXJzYWwucG5n7VlpVFPXFr4oatUKtmrVMqRglFoZijxJkwgRRAOVeSgVCFgn6kBQkhCGJNBiHxUKkVCFyuQcBiECQkgCxBYlpUwqAQyXAJUhklGkIUAE3k189r31utb78X6+lR/33nX2d88++3x7n332Oueivy923ZoP1wAAsM7L0yMQAIy9AGB57DsrIYkV+8IL6GNECMS6A1Vd5pNQwzjazccNAKrpa19/tQJqrz7neZgAACYtusdIEFt6HABgQi8Pt+CESIXYJ9M8xEzwO2UHJhX2oHLEfdAz3pob6PbzNWup+42PjL+7VmWd8TH+23e4AcHrra2N3+ts3bz+b7yvKddLllxcb9sUJaPETjinDZJPGl54hRa59jr1XJf1i/fYfNASN/7b5UfkYSp7dgaMJVPmxvMgY4ClrUHTpYsBFscjFi/CMa9f7kdvgaQj/PKkX+/LPRhRtLnb4vV6SRX3V184J0l9mmcEtR+cD6COeVBXMsNXQ61zEcEw5FRvaFTdLh2YnSndZsPdpNMvyPJcBn3WW+t+2/c9XCezYujeFwyAATAABsAAGAADYAAMgAEwAAbAABgAA2AADIABMAD/f0DhrLo/arP+cLDof9WUnAHPc4iKLMSk0M5PdPz0KMjPpS7hxfX07MIB1gB/oHtgWEnTn1LusQTJgt4KYf6rvvDYGGIHDuzLP0Uhg5AESZ9GZMMxi7Ojz4VlQYouy5A6ft2weMEIAFJHJ57ePhSe3LPfgtCvIE3/cLogRn1hQEOaGBS25owNcggKE0uS7mcRCzFMIWDZeNE2+t4a3dEqi7d4k+4a1vjyl7XoyMTxy7I+pxKH5tnnJaoFnqo5uZM7JQkEs2QH1U4F9dpJZknVYQSOr+wmsYdzYjrO31QU0+YnL2sI/NbPm7KWftDM46tv1sAA4NyXUh9jMMF+b9LceB7IOVjng4hnSV3Pate9Z4ZlFChw8NwBlXJRjrU4OxTXbodeVSyeP2HjV9yo5K6xJVEtLuWBeF6MJC4RPREwrM3YpnbhLy1ql1Zv32R9p+QAZzQbHb8uYk+V/ZmzMYjKiuHMNaZ1+Pkkc3CShq13FJQrpM19in5VXCVMENM+qNpXAUZKMIK3ln3X1MP0Y3dHayoKYoVZIhbXAaRUx416PlUIO2/wMMkhqy6T7oXlkR6LYpzKl8uVQP0Q8lPL/L6YSkKyPIo6LBjxV90o/TQwyiH9wpqj6tpy1q6zPpjanTXeYK+q5Y+uGxkmozxXfJO6z/m+d7zWQiQzJ8HusEJjQjWJ89TiXQzzh+jHfYnsZwEiUwD4zFZt8kKZKHcmTmdxHUF/TVlBrIMHw+Wq65V7eGFpmnxqHxkx5BV3Thpd87q2It8/r32qvLl4aDzA6ljGxk1md2J++0Prb3R0DmelVoVgQDENO4PCUnF8JmIAn7F9lAQ6S3iIHXuwCM2LUvkqADD/OyodqzGPD+ciseL8mFLJCIjCXPSs8esxOsPGB7OEdNYYWfqAksReNi2jxQfBD5usVKvjvv64ZyZ30pmniN1opZuUylyGJ99cAOnKqc/S8coAxEkT8SDEb750207Q1bStBj8EycKlxxDiwoL3vWZOoY4o+rKumAZiSUciZCsYab0LchMnBpEd5cFQkwh0riPPjsVfTOItoLgcI2Dk0xjtrbIivZICqd9a8jTeHS5iTqbWhSPK6P7yep8VDNRmD7L9mokQ2E9bW4QJvgwubd7TZ2u31+5yBZNe8eMkxYokJobnhkjgh9XommFkn9gXPkcW+X20U2/pl67QappJlNXrRwfjf//lu3glySIMfjiyD8eG6ZYLydprxSXx4v3TFgl+Nh2FtrDG3fR511DbfJqzujbf3fPA9/Oc4IdX3fs2+kjjMlaP5nOLHF2D87cIbNMznmRBntiNXYjE1zhg7RiNmqFkhbpi0e/FhCXp2JU88YTYA4HQuYOz9MtoaUEKFIr1XJZ2LjPXus2110hCfMkpGKejvO/QRba8J4pqF3VTFb32x50Z3rJPvL1lUrFZj3r0YjgzdXcMYlF+51pAf/94ORCA0Sjna/qRUmfmy5qu5rtr9mh7XSzJQUtl1OlOBM91hsxrJurm295+eVfoB90umgiegvuG8Q61hIYWv76J7zCfIdDezzHOx2kS5I2zzzPROUfDWkk9fGa7L0JTauZkV0KdES3x59E/ypn1ZMJy4IFbBYFI7A6VPFW0QHheU3GJB9zoZL+LpU3FlXFF65t+Qe1EEwa38IqKv0Trvn6rwAwATJ4+ytwMSsoJ0pljwqyfgqim3IUvD/zZ9RSVLJrUE+b3NAxWV0ZmyCVQROncd8nkOUtkK/vv3VCbsDOESAYeDy00T/G0kEPSOkpbOypBeogHY1Pz4rzs0SGHpvsE9/YAXKiM6/hAzRWMHu/dXamyR4sHISa40uph3PDkxEogNU3o4lcUzoZB0kH9aKeCgbLlN7RKXuxUh1O3bXHK4tyZvXNjuZnJSk50tFm1Mf5u8l7fL+x65pU1PZ0u0ta7N32lA9TXJ9nkAqKetCRpGXPgL5M//Gq6G+NgmTDyTdH6V9IKllIqF9WiQWH9njs8u5FY8ej5mtOHh/CNcr0jEYEp56PDWv0D89SqccUhfUzdMnWdvUatQjHxmIPifGSv5pp+wtvVvjnpMFrDum1FA/WtRPaK15XJe+OHklVNSxjpUuS/ebg2e4o1FLylLKX/hJ14Rs/3465CZI9rVNEhtinEQIS0maw9t826bSTTofnZ3Bafzfu/4MiqeB/E8hdmnkP2S3ZMt5rFyil3M8S96B1cQTv0jOKlRWYVyx7i+/P0GQN37OOteXhQ752v9VskilRO7UKl42E6s4XUKu2QoiXre3gayupMUdpx5LfCChBGm/09ez4pcWGD397qBHm1YCDtXHaz/bvnKpVTNReVUw2fLzBnOhHD92VfLJQ81tF+9uhckX0dESTpOP+qIWHqqLaQZPIm0O0jGh538bP3Z8LTr/MwNyEqyJIQuWNq43QXut8iuJ806qx2LkarGqe5igYkMSD1DIme50OkC5B68mVXu9xqGolgvF41MmWRom0kgVyOLrOiycoItIbrwfi5LdeGdRF2G11q3w7lZ61CEW9OxW0cCROPntgAedNEH2mo+LVwyEj9avoKRZ0nagdJBdxEnaZy/snafrrI24PxjWfcXtJ/GkF4oQvPlj9G6ZguGo3xJmfa47jCLt7qnOOPqYN3utzuUfybKJHvw9gcztv+5g/bbpzOxiufvNmH3iVVZSuR8noiIRvKhq+mBDA2Af85fKuw5JXCd3B+UataIuzDRTmwWBvYfSXLLE0bOYlv+RBKlvEEY86V06KWf+6yExTfwU4ExH2Lc0larLmXyfPLz5B3p6VKmxJKDWFfg7kbfkzJU0U2zgycURh9hgWZJbQk3PqRMChyj2gTRA8HYxUVYBUSohJ7AgNA2amXacWV1GoDJMsnJz7sdRY/WyjVPu2sC4UKirSE7fEmsiu3sTAqcWos16/e8VYQVDop61NTeiXLJbPdDXhCbrel5eUFqFpq2S3ITJeZE2J5Nh1T1uOtOceVoUcl99oQkDnNIBLRBtE4dDCnTVQbTa4viznjTQ7XXRpv7F1LAVH1UZr85AKX6/jo7M07oYLsRJWub14oeVeScM5LemwliWPuWQwlxyK6lRD1jTE0XsET52wFwmXC9QckoprpGRdBefnzqkzddCV+y+lSblh/lu4aGu/71/rx4cVhmrYSZ/TnpbVWxWf/69Iayl6s+O1v77cfWmeSc/WFaggpJyze2ssu5fUUlmelw1NC1JdOzdkwhK8kJSn2VZFNAya6ynSWpbtNHxs+UT0LQ1xt9TFCysp1GrwO+HpUuR/59h9QSwMEFAACAAgAQHqKTisLwG1KAAAAawAAABsAAAB1bml2ZXJzYWwvdW5pdmVyc2FsLnBuZy54bWyzsa/IzVEoSy0qzszPs1Uy1DNQsrfj5bIpKEoty0wtV6gAihnpGUCAkkIlKrc8M6UkAyhkYG6MEMxIzUzPKLFVsjAwhQvqA80EAFBLAQIAABQAAgAIAEB6ik7qV58LqwQAADERAAAdAAAAAAAAAAEAAAAAAAAAAAB1bml2ZXJzYWwvY29tbW9uX21lc3NhZ2VzLmxuZ1BLAQIAABQAAgAIAEB6ik6G9mq8OgMAAJAMAAAnAAAAAAAAAAEAAAAAAOYEAAB1bml2ZXJzYWwvZmxhc2hfcHVibGlzaGluZ19zZXR0aW5ncy54bWxQSwECAAAUAAIACABAeopOpsmKrL0CAABVCgAAIQAAAAAAAAABAAAAAABlCAAAdW5pdmVyc2FsL2ZsYXNoX3NraW5fc2V0dGluZ3MueG1sUEsBAgAAFAACAAgAQHqKTvV4lLENAwAAoQsAACYAAAAAAAAAAQAAAAAAYQsAAHVuaXZlcnNhbC9odG1sX3B1Ymxpc2hpbmdfc2V0dGluZ3MueG1sUEsBAgAAFAACAAgAQHqKTnZ8tK2WAQAAGQYAAB8AAAAAAAAAAQAAAAAAsg4AAHVuaXZlcnNhbC9odG1sX3NraW5fc2V0dGluZ3MuanNQSwECAAAUAAIACABAeopOPTwv0cEAAADlAQAAGgAAAAAAAAABAAAAAACFEAAAdW5pdmVyc2FsL2kxOG5fcHJlc2V0cy54bWxQSwECAAAUAAIACABAeopOJ6qBUnQAAAB0AAAAHAAAAAAAAAABAAAAAAB+EQAAdW5pdmVyc2FsL2xvY2FsX3NldHRpbmdzLnhtbFBLAQIAABQAAgAIAPeSU0cjtE77+wIAALAIAAAUAAAAAAAAAAEAAAAAACwSAAB1bml2ZXJzYWwvcGxheWVyLnhtbFBLAQIAABQAAgAIAEB6ik51k4XhcQEAAP0CAAApAAAAAAAAAAEAAAAAAFkVAAB1bml2ZXJzYWwvc2tpbl9jdXN0b21pemF0aW9uX3NldHRpbmdzLnhtbFBLAQIAABQAAgAIAEB6ik5dzkMnUQsAAD8gAAAXAAAAAAAAAAAAAAAAABEXAAB1bml2ZXJzYWwvdW5pdmVyc2FsLnBuZ1BLAQIAABQAAgAIAEB6ik4rC8BtSgAAAGsAAAAbAAAAAAAAAAEAAAAAAJciAAB1bml2ZXJzYWwvdW5pdmVyc2FsLnBuZy54bWxQSwUGAAAAAAsACwBJAwAAGiMAAAAA"/>
  <p:tag name="COMMONDATA" val="eyJoZGlkIjoiN2Y3MjcxNTM5YzNkZTYyZDk4N2Y4NGQ5YWNhYWQ3ZWEifQ=="/>
  <p:tag name="KSO_WPP_MARK_KEY" val="75c266e4-2d64-4c9e-b74b-2bc92f264a5e"/>
</p:tagLst>
</file>

<file path=ppt/tags/tag1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heme/theme1.xml><?xml version="1.0" encoding="utf-8"?>
<a:theme xmlns:a="http://schemas.openxmlformats.org/drawingml/2006/main" name="Office 主题">
  <a:themeElements>
    <a:clrScheme name="我的主题色2">
      <a:dk1>
        <a:sysClr val="windowText" lastClr="000000"/>
      </a:dk1>
      <a:lt1>
        <a:sysClr val="window" lastClr="FFFFFF"/>
      </a:lt1>
      <a:dk2>
        <a:srgbClr val="000000"/>
      </a:dk2>
      <a:lt2>
        <a:srgbClr val="FFFFFF"/>
      </a:lt2>
      <a:accent1>
        <a:srgbClr val="1765C1"/>
      </a:accent1>
      <a:accent2>
        <a:srgbClr val="1765C1"/>
      </a:accent2>
      <a:accent3>
        <a:srgbClr val="1765C1"/>
      </a:accent3>
      <a:accent4>
        <a:srgbClr val="1765C1"/>
      </a:accent4>
      <a:accent5>
        <a:srgbClr val="1765C1"/>
      </a:accent5>
      <a:accent6>
        <a:srgbClr val="1765C1"/>
      </a:accent6>
      <a:hlink>
        <a:srgbClr val="0563C1"/>
      </a:hlink>
      <a:folHlink>
        <a:srgbClr val="954F72"/>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2324</Words>
  <Application>Microsoft Macintosh PowerPoint</Application>
  <PresentationFormat>Widescreen</PresentationFormat>
  <Paragraphs>425</Paragraphs>
  <Slides>33</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-apple-system</vt:lpstr>
      <vt:lpstr>微软雅黑</vt:lpstr>
      <vt:lpstr>黑体</vt:lpstr>
      <vt:lpstr>微软雅黑 Light</vt:lpstr>
      <vt:lpstr>方正兰亭中粗黑_GBK</vt:lpstr>
      <vt:lpstr>方正兰亭准黑_GBK</vt:lpstr>
      <vt:lpstr>Arial</vt:lpstr>
      <vt:lpstr>Arial Black</vt:lpstr>
      <vt:lpstr>Bahnschrift SemiBold</vt:lpstr>
      <vt:lpstr>Calibri</vt:lpstr>
      <vt:lpstr>Helvetica</vt:lpstr>
      <vt:lpstr>Impact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公司简介企业文化宣传PPT模板</dc:title>
  <dc:subject> </dc:subject>
  <dc:creator>极简办公</dc:creator>
  <cp:keywords>www.jjppt.com</cp:keywords>
  <dc:description>www.jjppt.com</dc:description>
  <cp:lastModifiedBy>Abura You</cp:lastModifiedBy>
  <cp:revision>4</cp:revision>
  <dcterms:created xsi:type="dcterms:W3CDTF">2017-03-03T06:12:00Z</dcterms:created>
  <dcterms:modified xsi:type="dcterms:W3CDTF">2023-12-25T16:19:02Z</dcterms:modified>
  <cp:category>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DDADC829131545B5980426CEE2506507</vt:lpwstr>
  </property>
</Properties>
</file>